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476" r:id="rId2"/>
    <p:sldId id="470" r:id="rId3"/>
    <p:sldId id="477" r:id="rId4"/>
    <p:sldId id="256" r:id="rId5"/>
    <p:sldId id="260" r:id="rId6"/>
    <p:sldId id="257" r:id="rId7"/>
    <p:sldId id="258" r:id="rId8"/>
    <p:sldId id="259" r:id="rId9"/>
    <p:sldId id="473" r:id="rId10"/>
    <p:sldId id="478" r:id="rId11"/>
    <p:sldId id="479" r:id="rId12"/>
    <p:sldId id="480" r:id="rId13"/>
    <p:sldId id="481" r:id="rId14"/>
    <p:sldId id="475" r:id="rId15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libri Light" panose="020F0302020204030204" pitchFamily="34" charset="0"/>
      <p:regular r:id="rId21"/>
      <p: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EBF7"/>
    <a:srgbClr val="BDD7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82" autoAdjust="0"/>
    <p:restoredTop sz="94699"/>
  </p:normalViewPr>
  <p:slideViewPr>
    <p:cSldViewPr snapToGrid="0">
      <p:cViewPr varScale="1">
        <p:scale>
          <a:sx n="66" d="100"/>
          <a:sy n="66" d="100"/>
        </p:scale>
        <p:origin x="1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1ED84D-8850-4116-8248-57FAC63C93AB}" type="doc">
      <dgm:prSet loTypeId="urn:microsoft.com/office/officeart/2005/8/layout/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DF448DE-5DAA-4CBC-A86B-35C38796E6AC}">
      <dgm:prSet phldrT="[Text]" custT="1"/>
      <dgm:spPr/>
      <dgm:t>
        <a:bodyPr/>
        <a:lstStyle/>
        <a:p>
          <a:r>
            <a:rPr lang="vi-VN" sz="32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Thuộc bảng nhân 7 và vận dụng trong tính giá trị biểu thức, trong giải toán</a:t>
          </a:r>
          <a:endParaRPr lang="en-US" sz="32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397C95-D183-44EA-A044-FD43555F73FB}" type="parTrans" cxnId="{04B3A8A8-F2B1-4523-BDA7-40857A057C2F}">
      <dgm:prSet/>
      <dgm:spPr/>
      <dgm:t>
        <a:bodyPr/>
        <a:lstStyle/>
        <a:p>
          <a:endParaRPr lang="en-US" sz="3600" b="0">
            <a:solidFill>
              <a:schemeClr val="tx2">
                <a:lumMod val="95000"/>
                <a:lumOff val="5000"/>
              </a:schemeClr>
            </a:solidFill>
            <a:latin typeface="Bahnschrift SemiBold Condensed" panose="020B0502040204020203" pitchFamily="34" charset="0"/>
          </a:endParaRPr>
        </a:p>
      </dgm:t>
    </dgm:pt>
    <dgm:pt modelId="{4BB6650D-33A2-4E94-8B85-FCFB2C8892E7}" type="sibTrans" cxnId="{04B3A8A8-F2B1-4523-BDA7-40857A057C2F}">
      <dgm:prSet/>
      <dgm:spPr/>
      <dgm:t>
        <a:bodyPr/>
        <a:lstStyle/>
        <a:p>
          <a:endParaRPr lang="en-US" sz="2800" b="0">
            <a:solidFill>
              <a:schemeClr val="tx2">
                <a:lumMod val="95000"/>
                <a:lumOff val="5000"/>
              </a:schemeClr>
            </a:solidFill>
            <a:latin typeface="Bahnschrift SemiBold Condensed" panose="020B0502040204020203" pitchFamily="34" charset="0"/>
          </a:endParaRPr>
        </a:p>
      </dgm:t>
    </dgm:pt>
    <dgm:pt modelId="{573D5490-0F8E-4557-AD13-873695FA456B}">
      <dgm:prSet phldrT="[Text]" custT="1"/>
      <dgm:spPr/>
      <dgm:t>
        <a:bodyPr/>
        <a:lstStyle/>
        <a:p>
          <a:r>
            <a:rPr lang="vi-VN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Nhận xét được về tính chất giao hoán của phép nhân qua ví dụ cụ thể</a:t>
          </a:r>
        </a:p>
      </dgm:t>
    </dgm:pt>
    <dgm:pt modelId="{958456F8-EA20-4A87-8E1F-D5BD6EDC770E}" type="parTrans" cxnId="{297267D8-3F50-400F-BD6E-3073C3FBDFC2}">
      <dgm:prSet/>
      <dgm:spPr/>
      <dgm:t>
        <a:bodyPr/>
        <a:lstStyle/>
        <a:p>
          <a:endParaRPr lang="en-US" sz="3600" b="0">
            <a:solidFill>
              <a:schemeClr val="tx2">
                <a:lumMod val="95000"/>
                <a:lumOff val="5000"/>
              </a:schemeClr>
            </a:solidFill>
            <a:latin typeface="Bahnschrift SemiBold Condensed" panose="020B0502040204020203" pitchFamily="34" charset="0"/>
          </a:endParaRPr>
        </a:p>
      </dgm:t>
    </dgm:pt>
    <dgm:pt modelId="{9214477B-AABB-4E00-9679-B0D875A4BE21}" type="sibTrans" cxnId="{297267D8-3F50-400F-BD6E-3073C3FBDFC2}">
      <dgm:prSet/>
      <dgm:spPr/>
      <dgm:t>
        <a:bodyPr/>
        <a:lstStyle/>
        <a:p>
          <a:endParaRPr lang="en-US" sz="2800" b="0">
            <a:solidFill>
              <a:schemeClr val="tx2">
                <a:lumMod val="95000"/>
                <a:lumOff val="5000"/>
              </a:schemeClr>
            </a:solidFill>
            <a:latin typeface="Bahnschrift SemiBold Condensed" panose="020B0502040204020203" pitchFamily="34" charset="0"/>
          </a:endParaRPr>
        </a:p>
      </dgm:t>
    </dgm:pt>
    <dgm:pt modelId="{64FAFF14-6694-4362-9CF3-C04F17EEB363}" type="pres">
      <dgm:prSet presAssocID="{691ED84D-8850-4116-8248-57FAC63C93AB}" presName="linear" presStyleCnt="0">
        <dgm:presLayoutVars>
          <dgm:dir/>
          <dgm:animLvl val="lvl"/>
          <dgm:resizeHandles val="exact"/>
        </dgm:presLayoutVars>
      </dgm:prSet>
      <dgm:spPr/>
    </dgm:pt>
    <dgm:pt modelId="{2993A25D-B654-40D5-9A5C-D6D8D9E055B4}" type="pres">
      <dgm:prSet presAssocID="{1DF448DE-5DAA-4CBC-A86B-35C38796E6AC}" presName="parentLin" presStyleCnt="0"/>
      <dgm:spPr/>
    </dgm:pt>
    <dgm:pt modelId="{55369277-6B65-467A-9F97-2B0821965B79}" type="pres">
      <dgm:prSet presAssocID="{1DF448DE-5DAA-4CBC-A86B-35C38796E6AC}" presName="parentLeftMargin" presStyleLbl="node1" presStyleIdx="0" presStyleCnt="2"/>
      <dgm:spPr/>
    </dgm:pt>
    <dgm:pt modelId="{226269FD-5560-42C3-AB3D-2417A383529E}" type="pres">
      <dgm:prSet presAssocID="{1DF448DE-5DAA-4CBC-A86B-35C38796E6AC}" presName="parentText" presStyleLbl="node1" presStyleIdx="0" presStyleCnt="2" custScaleX="132800">
        <dgm:presLayoutVars>
          <dgm:chMax val="0"/>
          <dgm:bulletEnabled val="1"/>
        </dgm:presLayoutVars>
      </dgm:prSet>
      <dgm:spPr/>
    </dgm:pt>
    <dgm:pt modelId="{86B70C44-03C9-451E-BA09-DE27C4E367A0}" type="pres">
      <dgm:prSet presAssocID="{1DF448DE-5DAA-4CBC-A86B-35C38796E6AC}" presName="negativeSpace" presStyleCnt="0"/>
      <dgm:spPr/>
    </dgm:pt>
    <dgm:pt modelId="{807952D6-A082-4208-A8A0-4718C6C43438}" type="pres">
      <dgm:prSet presAssocID="{1DF448DE-5DAA-4CBC-A86B-35C38796E6AC}" presName="childText" presStyleLbl="conFgAcc1" presStyleIdx="0" presStyleCnt="2">
        <dgm:presLayoutVars>
          <dgm:bulletEnabled val="1"/>
        </dgm:presLayoutVars>
      </dgm:prSet>
      <dgm:spPr/>
    </dgm:pt>
    <dgm:pt modelId="{AC2706F1-23B7-438D-8FA9-F95D11CE33F4}" type="pres">
      <dgm:prSet presAssocID="{4BB6650D-33A2-4E94-8B85-FCFB2C8892E7}" presName="spaceBetweenRectangles" presStyleCnt="0"/>
      <dgm:spPr/>
    </dgm:pt>
    <dgm:pt modelId="{9E7EB306-8F71-4CB4-832C-5587562D734D}" type="pres">
      <dgm:prSet presAssocID="{573D5490-0F8E-4557-AD13-873695FA456B}" presName="parentLin" presStyleCnt="0"/>
      <dgm:spPr/>
    </dgm:pt>
    <dgm:pt modelId="{D49D4E86-BC73-4DAF-9322-EE3B436E4226}" type="pres">
      <dgm:prSet presAssocID="{573D5490-0F8E-4557-AD13-873695FA456B}" presName="parentLeftMargin" presStyleLbl="node1" presStyleIdx="0" presStyleCnt="2"/>
      <dgm:spPr/>
    </dgm:pt>
    <dgm:pt modelId="{52382DFA-B4A7-43EB-A3E9-60D786400602}" type="pres">
      <dgm:prSet presAssocID="{573D5490-0F8E-4557-AD13-873695FA456B}" presName="parentText" presStyleLbl="node1" presStyleIdx="1" presStyleCnt="2" custScaleX="130868">
        <dgm:presLayoutVars>
          <dgm:chMax val="0"/>
          <dgm:bulletEnabled val="1"/>
        </dgm:presLayoutVars>
      </dgm:prSet>
      <dgm:spPr/>
    </dgm:pt>
    <dgm:pt modelId="{2B38A5E2-DC4A-4903-9E7A-983B5EFC64DB}" type="pres">
      <dgm:prSet presAssocID="{573D5490-0F8E-4557-AD13-873695FA456B}" presName="negativeSpace" presStyleCnt="0"/>
      <dgm:spPr/>
    </dgm:pt>
    <dgm:pt modelId="{C8080BD4-7D23-4811-96FA-0B8CB3278436}" type="pres">
      <dgm:prSet presAssocID="{573D5490-0F8E-4557-AD13-873695FA456B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091A6409-F582-44ED-8262-D690993CF624}" type="presOf" srcId="{691ED84D-8850-4116-8248-57FAC63C93AB}" destId="{64FAFF14-6694-4362-9CF3-C04F17EEB363}" srcOrd="0" destOrd="0" presId="urn:microsoft.com/office/officeart/2005/8/layout/list1"/>
    <dgm:cxn modelId="{73EA1016-BA79-40F6-A17B-2079CB290ED2}" type="presOf" srcId="{1DF448DE-5DAA-4CBC-A86B-35C38796E6AC}" destId="{226269FD-5560-42C3-AB3D-2417A383529E}" srcOrd="1" destOrd="0" presId="urn:microsoft.com/office/officeart/2005/8/layout/list1"/>
    <dgm:cxn modelId="{903BF932-3F61-4BBA-958C-F8506BB48A24}" type="presOf" srcId="{573D5490-0F8E-4557-AD13-873695FA456B}" destId="{52382DFA-B4A7-43EB-A3E9-60D786400602}" srcOrd="1" destOrd="0" presId="urn:microsoft.com/office/officeart/2005/8/layout/list1"/>
    <dgm:cxn modelId="{16506C95-9655-4744-A645-7AAED7D953E6}" type="presOf" srcId="{573D5490-0F8E-4557-AD13-873695FA456B}" destId="{D49D4E86-BC73-4DAF-9322-EE3B436E4226}" srcOrd="0" destOrd="0" presId="urn:microsoft.com/office/officeart/2005/8/layout/list1"/>
    <dgm:cxn modelId="{A81716A7-6BDF-4676-B8AF-F368BB2C7A5B}" type="presOf" srcId="{1DF448DE-5DAA-4CBC-A86B-35C38796E6AC}" destId="{55369277-6B65-467A-9F97-2B0821965B79}" srcOrd="0" destOrd="0" presId="urn:microsoft.com/office/officeart/2005/8/layout/list1"/>
    <dgm:cxn modelId="{04B3A8A8-F2B1-4523-BDA7-40857A057C2F}" srcId="{691ED84D-8850-4116-8248-57FAC63C93AB}" destId="{1DF448DE-5DAA-4CBC-A86B-35C38796E6AC}" srcOrd="0" destOrd="0" parTransId="{59397C95-D183-44EA-A044-FD43555F73FB}" sibTransId="{4BB6650D-33A2-4E94-8B85-FCFB2C8892E7}"/>
    <dgm:cxn modelId="{297267D8-3F50-400F-BD6E-3073C3FBDFC2}" srcId="{691ED84D-8850-4116-8248-57FAC63C93AB}" destId="{573D5490-0F8E-4557-AD13-873695FA456B}" srcOrd="1" destOrd="0" parTransId="{958456F8-EA20-4A87-8E1F-D5BD6EDC770E}" sibTransId="{9214477B-AABB-4E00-9679-B0D875A4BE21}"/>
    <dgm:cxn modelId="{2C8F6896-4289-4131-850B-4F50C2AABD5F}" type="presParOf" srcId="{64FAFF14-6694-4362-9CF3-C04F17EEB363}" destId="{2993A25D-B654-40D5-9A5C-D6D8D9E055B4}" srcOrd="0" destOrd="0" presId="urn:microsoft.com/office/officeart/2005/8/layout/list1"/>
    <dgm:cxn modelId="{3ED24E36-31BC-4D76-A3BE-1E3E824F4B45}" type="presParOf" srcId="{2993A25D-B654-40D5-9A5C-D6D8D9E055B4}" destId="{55369277-6B65-467A-9F97-2B0821965B79}" srcOrd="0" destOrd="0" presId="urn:microsoft.com/office/officeart/2005/8/layout/list1"/>
    <dgm:cxn modelId="{6205F665-8079-4271-A6C3-122E97F8BFDE}" type="presParOf" srcId="{2993A25D-B654-40D5-9A5C-D6D8D9E055B4}" destId="{226269FD-5560-42C3-AB3D-2417A383529E}" srcOrd="1" destOrd="0" presId="urn:microsoft.com/office/officeart/2005/8/layout/list1"/>
    <dgm:cxn modelId="{EC0801C1-4960-41D6-9214-0E0ED01686F2}" type="presParOf" srcId="{64FAFF14-6694-4362-9CF3-C04F17EEB363}" destId="{86B70C44-03C9-451E-BA09-DE27C4E367A0}" srcOrd="1" destOrd="0" presId="urn:microsoft.com/office/officeart/2005/8/layout/list1"/>
    <dgm:cxn modelId="{6AA7E7DD-A073-40FF-B6C9-B9614858F42A}" type="presParOf" srcId="{64FAFF14-6694-4362-9CF3-C04F17EEB363}" destId="{807952D6-A082-4208-A8A0-4718C6C43438}" srcOrd="2" destOrd="0" presId="urn:microsoft.com/office/officeart/2005/8/layout/list1"/>
    <dgm:cxn modelId="{E5B64BCA-E7B5-4D7F-889C-5874C197CE92}" type="presParOf" srcId="{64FAFF14-6694-4362-9CF3-C04F17EEB363}" destId="{AC2706F1-23B7-438D-8FA9-F95D11CE33F4}" srcOrd="3" destOrd="0" presId="urn:microsoft.com/office/officeart/2005/8/layout/list1"/>
    <dgm:cxn modelId="{F3AAD269-1E55-404F-9D08-9126FF0DBE44}" type="presParOf" srcId="{64FAFF14-6694-4362-9CF3-C04F17EEB363}" destId="{9E7EB306-8F71-4CB4-832C-5587562D734D}" srcOrd="4" destOrd="0" presId="urn:microsoft.com/office/officeart/2005/8/layout/list1"/>
    <dgm:cxn modelId="{FF9CC223-0946-46DE-B1D5-5788FF978E87}" type="presParOf" srcId="{9E7EB306-8F71-4CB4-832C-5587562D734D}" destId="{D49D4E86-BC73-4DAF-9322-EE3B436E4226}" srcOrd="0" destOrd="0" presId="urn:microsoft.com/office/officeart/2005/8/layout/list1"/>
    <dgm:cxn modelId="{7D5DFE27-8FB7-452C-8399-FB6649AED260}" type="presParOf" srcId="{9E7EB306-8F71-4CB4-832C-5587562D734D}" destId="{52382DFA-B4A7-43EB-A3E9-60D786400602}" srcOrd="1" destOrd="0" presId="urn:microsoft.com/office/officeart/2005/8/layout/list1"/>
    <dgm:cxn modelId="{256B52C1-240A-4977-A71B-F3281E01D3EE}" type="presParOf" srcId="{64FAFF14-6694-4362-9CF3-C04F17EEB363}" destId="{2B38A5E2-DC4A-4903-9E7A-983B5EFC64DB}" srcOrd="5" destOrd="0" presId="urn:microsoft.com/office/officeart/2005/8/layout/list1"/>
    <dgm:cxn modelId="{2003BE5C-24F5-4F93-A80D-FA9AF091E612}" type="presParOf" srcId="{64FAFF14-6694-4362-9CF3-C04F17EEB363}" destId="{C8080BD4-7D23-4811-96FA-0B8CB3278436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7952D6-A082-4208-A8A0-4718C6C43438}">
      <dsp:nvSpPr>
        <dsp:cNvPr id="0" name=""/>
        <dsp:cNvSpPr/>
      </dsp:nvSpPr>
      <dsp:spPr>
        <a:xfrm>
          <a:off x="0" y="564598"/>
          <a:ext cx="8613407" cy="95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6269FD-5560-42C3-AB3D-2417A383529E}">
      <dsp:nvSpPr>
        <dsp:cNvPr id="0" name=""/>
        <dsp:cNvSpPr/>
      </dsp:nvSpPr>
      <dsp:spPr>
        <a:xfrm>
          <a:off x="430670" y="3718"/>
          <a:ext cx="8007023" cy="11217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896" tIns="0" rIns="227896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32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Thuộc bảng nhân 7 và vận dụng trong tính giá trị biểu thức, trong giải toán</a:t>
          </a:r>
          <a:endParaRPr lang="en-US" sz="32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5430" y="58478"/>
        <a:ext cx="7897503" cy="1012240"/>
      </dsp:txXfrm>
    </dsp:sp>
    <dsp:sp modelId="{C8080BD4-7D23-4811-96FA-0B8CB3278436}">
      <dsp:nvSpPr>
        <dsp:cNvPr id="0" name=""/>
        <dsp:cNvSpPr/>
      </dsp:nvSpPr>
      <dsp:spPr>
        <a:xfrm>
          <a:off x="0" y="2288278"/>
          <a:ext cx="8613407" cy="95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382DFA-B4A7-43EB-A3E9-60D786400602}">
      <dsp:nvSpPr>
        <dsp:cNvPr id="0" name=""/>
        <dsp:cNvSpPr/>
      </dsp:nvSpPr>
      <dsp:spPr>
        <a:xfrm>
          <a:off x="430670" y="1727398"/>
          <a:ext cx="7890535" cy="11217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896" tIns="0" rIns="227896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3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Nhận xét được về tính chất giao hoán của phép nhân qua ví dụ cụ thể</a:t>
          </a:r>
        </a:p>
      </dsp:txBody>
      <dsp:txXfrm>
        <a:off x="485430" y="1782158"/>
        <a:ext cx="7781015" cy="10122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095B2-0955-4E21-861B-CA6DB918451B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41A934-51FA-4CC6-BB06-18023ADB7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335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幻灯片图像占位符 1">
            <a:extLst>
              <a:ext uri="{FF2B5EF4-FFF2-40B4-BE49-F238E27FC236}">
                <a16:creationId xmlns:a16="http://schemas.microsoft.com/office/drawing/2014/main" id="{EB4B03E7-F596-4BEC-BBCA-A6C14F8A35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备注占位符 2">
            <a:extLst>
              <a:ext uri="{FF2B5EF4-FFF2-40B4-BE49-F238E27FC236}">
                <a16:creationId xmlns:a16="http://schemas.microsoft.com/office/drawing/2014/main" id="{70C16636-964F-4E8F-814C-D90E015861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24" name="灯片编号占位符 3">
            <a:extLst>
              <a:ext uri="{FF2B5EF4-FFF2-40B4-BE49-F238E27FC236}">
                <a16:creationId xmlns:a16="http://schemas.microsoft.com/office/drawing/2014/main" id="{8B7E836A-3564-4FA0-975F-D611479925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FE59FA-5D9F-4C9C-B3A4-041E83E2C9A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78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VN" dirty="0"/>
              <a:t>hỉ cần 1 tảngbăng nữa thôii là bạn Milk có thể trở về nhà rồi, cùng trả lời thật tốt yêu cầu sau đây nhé</a:t>
            </a:r>
          </a:p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41A934-51FA-4CC6-BB06-18023ADB7AE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714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72021-2EB0-4F79-8FB4-A517DBC9435B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14428-DCB4-484F-A0F7-80C70BE4A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74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72021-2EB0-4F79-8FB4-A517DBC9435B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14428-DCB4-484F-A0F7-80C70BE4A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397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72021-2EB0-4F79-8FB4-A517DBC9435B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14428-DCB4-484F-A0F7-80C70BE4A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920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3552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72021-2EB0-4F79-8FB4-A517DBC9435B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14428-DCB4-484F-A0F7-80C70BE4A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149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72021-2EB0-4F79-8FB4-A517DBC9435B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14428-DCB4-484F-A0F7-80C70BE4A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228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72021-2EB0-4F79-8FB4-A517DBC9435B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14428-DCB4-484F-A0F7-80C70BE4A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157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72021-2EB0-4F79-8FB4-A517DBC9435B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14428-DCB4-484F-A0F7-80C70BE4A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197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72021-2EB0-4F79-8FB4-A517DBC9435B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14428-DCB4-484F-A0F7-80C70BE4A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452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72021-2EB0-4F79-8FB4-A517DBC9435B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14428-DCB4-484F-A0F7-80C70BE4A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160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72021-2EB0-4F79-8FB4-A517DBC9435B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14428-DCB4-484F-A0F7-80C70BE4A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011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72021-2EB0-4F79-8FB4-A517DBC9435B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14428-DCB4-484F-A0F7-80C70BE4A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553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A72021-2EB0-4F79-8FB4-A517DBC9435B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14428-DCB4-484F-A0F7-80C70BE4A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691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15.png"/><Relationship Id="rId5" Type="http://schemas.openxmlformats.org/officeDocument/2006/relationships/image" Target="../media/image14.gif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15.png"/><Relationship Id="rId5" Type="http://schemas.openxmlformats.org/officeDocument/2006/relationships/image" Target="../media/image14.gif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15.png"/><Relationship Id="rId5" Type="http://schemas.openxmlformats.org/officeDocument/2006/relationships/image" Target="../media/image14.gif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15.png"/><Relationship Id="rId5" Type="http://schemas.openxmlformats.org/officeDocument/2006/relationships/image" Target="../media/image14.gif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microsoft.com/office/2007/relationships/media" Target="../media/media1.mp3"/><Relationship Id="rId7" Type="http://schemas.openxmlformats.org/officeDocument/2006/relationships/image" Target="../media/image4.png"/><Relationship Id="rId12" Type="http://schemas.openxmlformats.org/officeDocument/2006/relationships/image" Target="../media/image9.gif"/><Relationship Id="rId2" Type="http://schemas.openxmlformats.org/officeDocument/2006/relationships/audio" Target="NULL" TargetMode="External"/><Relationship Id="rId1" Type="http://schemas.openxmlformats.org/officeDocument/2006/relationships/tags" Target="../tags/tag3.xml"/><Relationship Id="rId6" Type="http://schemas.openxmlformats.org/officeDocument/2006/relationships/image" Target="../media/image3.gif"/><Relationship Id="rId11" Type="http://schemas.openxmlformats.org/officeDocument/2006/relationships/image" Target="../media/image8.gif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7.png"/><Relationship Id="rId4" Type="http://schemas.microsoft.com/office/2007/relationships/media" Target="../media/media2.wav"/><Relationship Id="rId9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audio" Target="../media/audio1.wav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6.gif"/><Relationship Id="rId5" Type="http://schemas.openxmlformats.org/officeDocument/2006/relationships/image" Target="../media/image9.gif"/><Relationship Id="rId4" Type="http://schemas.openxmlformats.org/officeDocument/2006/relationships/image" Target="../media/image4.png"/><Relationship Id="rId9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microsoft.com/office/2007/relationships/media" Target="../media/media3.mp3"/><Relationship Id="rId7" Type="http://schemas.openxmlformats.org/officeDocument/2006/relationships/image" Target="../media/image9.gif"/><Relationship Id="rId12" Type="http://schemas.openxmlformats.org/officeDocument/2006/relationships/image" Target="../media/image5.gif"/><Relationship Id="rId2" Type="http://schemas.openxmlformats.org/officeDocument/2006/relationships/audio" Target="NULL" TargetMode="External"/><Relationship Id="rId1" Type="http://schemas.openxmlformats.org/officeDocument/2006/relationships/tags" Target="../tags/tag5.xml"/><Relationship Id="rId6" Type="http://schemas.openxmlformats.org/officeDocument/2006/relationships/image" Target="../media/image4.png"/><Relationship Id="rId11" Type="http://schemas.openxmlformats.org/officeDocument/2006/relationships/image" Target="../media/image8.gif"/><Relationship Id="rId5" Type="http://schemas.openxmlformats.org/officeDocument/2006/relationships/image" Target="../media/image3.gif"/><Relationship Id="rId10" Type="http://schemas.openxmlformats.org/officeDocument/2006/relationships/image" Target="../media/image7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13" Type="http://schemas.openxmlformats.org/officeDocument/2006/relationships/image" Target="../media/image5.gif"/><Relationship Id="rId3" Type="http://schemas.microsoft.com/office/2007/relationships/media" Target="../media/media3.mp3"/><Relationship Id="rId7" Type="http://schemas.openxmlformats.org/officeDocument/2006/relationships/image" Target="../media/image4.png"/><Relationship Id="rId12" Type="http://schemas.openxmlformats.org/officeDocument/2006/relationships/image" Target="../media/image8.gif"/><Relationship Id="rId2" Type="http://schemas.openxmlformats.org/officeDocument/2006/relationships/audio" Target="NULL" TargetMode="External"/><Relationship Id="rId1" Type="http://schemas.openxmlformats.org/officeDocument/2006/relationships/tags" Target="../tags/tag6.xml"/><Relationship Id="rId6" Type="http://schemas.openxmlformats.org/officeDocument/2006/relationships/image" Target="../media/image3.gif"/><Relationship Id="rId11" Type="http://schemas.openxmlformats.org/officeDocument/2006/relationships/image" Target="../media/image7.png"/><Relationship Id="rId5" Type="http://schemas.openxmlformats.org/officeDocument/2006/relationships/audio" Target="../media/audio1.wav"/><Relationship Id="rId10" Type="http://schemas.openxmlformats.org/officeDocument/2006/relationships/image" Target="../media/image10.jp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6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13" Type="http://schemas.openxmlformats.org/officeDocument/2006/relationships/image" Target="../media/image7.png"/><Relationship Id="rId3" Type="http://schemas.microsoft.com/office/2007/relationships/media" Target="../media/media1.mp3"/><Relationship Id="rId7" Type="http://schemas.openxmlformats.org/officeDocument/2006/relationships/audio" Target="../media/audio1.wav"/><Relationship Id="rId12" Type="http://schemas.openxmlformats.org/officeDocument/2006/relationships/image" Target="../media/image5.gif"/><Relationship Id="rId2" Type="http://schemas.openxmlformats.org/officeDocument/2006/relationships/audio" Target="NULL" TargetMode="External"/><Relationship Id="rId1" Type="http://schemas.openxmlformats.org/officeDocument/2006/relationships/tags" Target="../tags/tag7.xml"/><Relationship Id="rId6" Type="http://schemas.openxmlformats.org/officeDocument/2006/relationships/notesSlide" Target="../notesSlides/notesSlide2.xml"/><Relationship Id="rId11" Type="http://schemas.openxmlformats.org/officeDocument/2006/relationships/image" Target="../media/image6.gif"/><Relationship Id="rId5" Type="http://schemas.openxmlformats.org/officeDocument/2006/relationships/slideLayout" Target="../slideLayouts/slideLayout1.xml"/><Relationship Id="rId15" Type="http://schemas.openxmlformats.org/officeDocument/2006/relationships/image" Target="../media/image10.jpg"/><Relationship Id="rId10" Type="http://schemas.openxmlformats.org/officeDocument/2006/relationships/image" Target="../media/image9.gif"/><Relationship Id="rId4" Type="http://schemas.microsoft.com/office/2007/relationships/media" Target="../media/media3.mp3"/><Relationship Id="rId9" Type="http://schemas.openxmlformats.org/officeDocument/2006/relationships/image" Target="../media/image4.png"/><Relationship Id="rId14" Type="http://schemas.openxmlformats.org/officeDocument/2006/relationships/image" Target="../media/image8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4.gif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D1A9A4D5-BB1E-A046-AF5E-257C26BA00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03" y="2345681"/>
            <a:ext cx="4110109" cy="4706890"/>
          </a:xfrm>
          <a:prstGeom prst="rect">
            <a:avLst/>
          </a:prstGeom>
        </p:spPr>
      </p:pic>
      <p:sp>
        <p:nvSpPr>
          <p:cNvPr id="6" name="Cloud Callout 5">
            <a:extLst>
              <a:ext uri="{FF2B5EF4-FFF2-40B4-BE49-F238E27FC236}">
                <a16:creationId xmlns:a16="http://schemas.microsoft.com/office/drawing/2014/main" id="{F12A1D5B-EDB6-ED41-B92A-B3792EEDAA17}"/>
              </a:ext>
            </a:extLst>
          </p:cNvPr>
          <p:cNvSpPr/>
          <p:nvPr/>
        </p:nvSpPr>
        <p:spPr>
          <a:xfrm>
            <a:off x="2982351" y="474678"/>
            <a:ext cx="5233181" cy="1871003"/>
          </a:xfrm>
          <a:prstGeom prst="cloudCallout">
            <a:avLst>
              <a:gd name="adj1" fmla="val -52160"/>
              <a:gd name="adj2" fmla="val 69267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2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Chào các bạn ! </a:t>
            </a:r>
            <a:endParaRPr kumimoji="0" lang="en-US" sz="2800" b="1" i="0" u="none" strike="noStrike" kern="1200" cap="none" spc="0" normalizeH="0" baseline="0" noProof="0" dirty="0">
              <a:ln w="12700" cmpd="sng">
                <a:solidFill>
                  <a:srgbClr val="FFC000"/>
                </a:solidFill>
                <a:prstDash val="solid"/>
              </a:ln>
              <a:gradFill>
                <a:gsLst>
                  <a:gs pos="0">
                    <a:srgbClr val="FFC000"/>
                  </a:gs>
                  <a:gs pos="4000">
                    <a:srgbClr val="FFC000">
                      <a:lumMod val="60000"/>
                      <a:lumOff val="40000"/>
                    </a:srgbClr>
                  </a:gs>
                  <a:gs pos="87000">
                    <a:srgbClr val="FFC000">
                      <a:lumMod val="20000"/>
                      <a:lumOff val="80000"/>
                    </a:srgbClr>
                  </a:gs>
                </a:gsLst>
                <a:lin ang="5400000"/>
              </a:gra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2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Mình là </a:t>
            </a:r>
            <a:r>
              <a:rPr kumimoji="0" lang="en-US" sz="28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Cánh</a:t>
            </a:r>
            <a:r>
              <a:rPr kumimoji="0" lang="en-US" sz="2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Cụt</a:t>
            </a:r>
            <a:r>
              <a:rPr kumimoji="0" lang="en-US" sz="2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x-none" sz="2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! </a:t>
            </a:r>
          </a:p>
        </p:txBody>
      </p:sp>
      <p:sp>
        <p:nvSpPr>
          <p:cNvPr id="5" name="Cloud Callout 5">
            <a:extLst>
              <a:ext uri="{FF2B5EF4-FFF2-40B4-BE49-F238E27FC236}">
                <a16:creationId xmlns:a16="http://schemas.microsoft.com/office/drawing/2014/main" id="{1912FD64-0A52-4360-A308-6F60BD448B37}"/>
              </a:ext>
            </a:extLst>
          </p:cNvPr>
          <p:cNvSpPr/>
          <p:nvPr/>
        </p:nvSpPr>
        <p:spPr>
          <a:xfrm>
            <a:off x="5331655" y="2345681"/>
            <a:ext cx="6372665" cy="2953699"/>
          </a:xfrm>
          <a:prstGeom prst="cloudCallout">
            <a:avLst>
              <a:gd name="adj1" fmla="val -78186"/>
              <a:gd name="adj2" fmla="val -16032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sz="2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hãy</a:t>
            </a:r>
            <a:r>
              <a:rPr kumimoji="0" lang="en-US" sz="2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2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thuộc</a:t>
            </a:r>
            <a:r>
              <a:rPr kumimoji="0" lang="en-US" sz="2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bảng</a:t>
            </a:r>
            <a:r>
              <a:rPr kumimoji="0" lang="en-US" sz="2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kumimoji="0" lang="en-US" sz="2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7 </a:t>
            </a:r>
            <a:r>
              <a:rPr kumimoji="0" lang="en-US" sz="28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kumimoji="0" lang="en-US" sz="2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giành</a:t>
            </a:r>
            <a:r>
              <a:rPr kumimoji="0" lang="en-US" sz="2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2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tấm</a:t>
            </a:r>
            <a:r>
              <a:rPr kumimoji="0" lang="en-US" sz="2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vé</a:t>
            </a:r>
            <a:r>
              <a:rPr kumimoji="0" lang="en-US" sz="2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sz="2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Nam </a:t>
            </a:r>
            <a:r>
              <a:rPr kumimoji="0" lang="en-US" sz="28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Cực</a:t>
            </a:r>
            <a:r>
              <a:rPr kumimoji="0" lang="en-US" sz="2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thăm</a:t>
            </a:r>
            <a:r>
              <a:rPr kumimoji="0" lang="en-US" sz="2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nhà</a:t>
            </a:r>
            <a:r>
              <a:rPr kumimoji="0" lang="en-US" sz="2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mình</a:t>
            </a:r>
            <a:r>
              <a:rPr kumimoji="0" lang="en-US" sz="2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nhé</a:t>
            </a:r>
            <a:r>
              <a:rPr kumimoji="0" lang="en-US" sz="2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! </a:t>
            </a:r>
            <a:endParaRPr kumimoji="0" lang="x-none" sz="2800" b="1" i="0" u="none" strike="noStrike" kern="1200" cap="none" spc="0" normalizeH="0" baseline="0" noProof="0" dirty="0">
              <a:ln w="12700" cmpd="sng">
                <a:solidFill>
                  <a:srgbClr val="FFC000"/>
                </a:solidFill>
                <a:prstDash val="solid"/>
              </a:ln>
              <a:gradFill>
                <a:gsLst>
                  <a:gs pos="0">
                    <a:srgbClr val="FFC000"/>
                  </a:gs>
                  <a:gs pos="4000">
                    <a:srgbClr val="FFC000">
                      <a:lumMod val="60000"/>
                      <a:lumOff val="40000"/>
                    </a:srgbClr>
                  </a:gs>
                  <a:gs pos="87000">
                    <a:srgbClr val="FFC000">
                      <a:lumMod val="20000"/>
                      <a:lumOff val="80000"/>
                    </a:srgbClr>
                  </a:gs>
                </a:gsLst>
                <a:lin ang="5400000"/>
              </a:gra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9780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4BF10E0-B798-4E6D-86EE-C0B17A6C756C}"/>
              </a:ext>
            </a:extLst>
          </p:cNvPr>
          <p:cNvSpPr/>
          <p:nvPr/>
        </p:nvSpPr>
        <p:spPr>
          <a:xfrm>
            <a:off x="1803780" y="911479"/>
            <a:ext cx="8584440" cy="3405476"/>
          </a:xfrm>
          <a:prstGeom prst="roundRect">
            <a:avLst/>
          </a:prstGeom>
          <a:solidFill>
            <a:schemeClr val="accent1">
              <a:lumMod val="40000"/>
              <a:lumOff val="60000"/>
              <a:alpha val="91000"/>
            </a:schemeClr>
          </a:solidFill>
          <a:ln w="38100"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1E5DB77-56DB-45A9-B765-3DA8C98908FD}"/>
              </a:ext>
            </a:extLst>
          </p:cNvPr>
          <p:cNvSpPr/>
          <p:nvPr/>
        </p:nvSpPr>
        <p:spPr>
          <a:xfrm>
            <a:off x="4962004" y="3551534"/>
            <a:ext cx="584776" cy="584776"/>
          </a:xfrm>
          <a:prstGeom prst="ellipse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85781A-D7B8-427C-9282-4FA41857E3EE}"/>
              </a:ext>
            </a:extLst>
          </p:cNvPr>
          <p:cNvSpPr txBox="1"/>
          <p:nvPr/>
        </p:nvSpPr>
        <p:spPr>
          <a:xfrm>
            <a:off x="3792324" y="1137840"/>
            <a:ext cx="4091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/>
              <a:t>Chọn đáp án đúng: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D6261A-71BF-403E-AE50-DCE658FFCBB0}"/>
              </a:ext>
            </a:extLst>
          </p:cNvPr>
          <p:cNvSpPr txBox="1"/>
          <p:nvPr/>
        </p:nvSpPr>
        <p:spPr>
          <a:xfrm>
            <a:off x="2590273" y="3551535"/>
            <a:ext cx="11123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/>
              <a:t>A. 3</a:t>
            </a:r>
            <a:endParaRPr lang="en-US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307F27-4C0A-42B5-98CA-8E6908CD8EB6}"/>
              </a:ext>
            </a:extLst>
          </p:cNvPr>
          <p:cNvSpPr txBox="1"/>
          <p:nvPr/>
        </p:nvSpPr>
        <p:spPr>
          <a:xfrm>
            <a:off x="5102462" y="3511091"/>
            <a:ext cx="14884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/>
              <a:t>B. </a:t>
            </a:r>
            <a:r>
              <a:rPr lang="en-US" sz="3200" dirty="0"/>
              <a:t>42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54E5E1-EFA9-4DFB-9F9F-3382B185CD10}"/>
              </a:ext>
            </a:extLst>
          </p:cNvPr>
          <p:cNvSpPr txBox="1"/>
          <p:nvPr/>
        </p:nvSpPr>
        <p:spPr>
          <a:xfrm>
            <a:off x="7463169" y="3511775"/>
            <a:ext cx="11123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/>
              <a:t>C. </a:t>
            </a:r>
            <a:r>
              <a:rPr lang="en-US" sz="3200" dirty="0"/>
              <a:t>4</a:t>
            </a:r>
          </a:p>
        </p:txBody>
      </p:sp>
      <p:pic>
        <p:nvPicPr>
          <p:cNvPr id="11" name="Picture 10" descr="A white flower with green leaves&#10;&#10;Description automatically generated with medium confidence">
            <a:extLst>
              <a:ext uri="{FF2B5EF4-FFF2-40B4-BE49-F238E27FC236}">
                <a16:creationId xmlns:a16="http://schemas.microsoft.com/office/drawing/2014/main" id="{27B4A48C-0D78-4725-B7C8-0961A4D283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2433" y="1005001"/>
            <a:ext cx="2483824" cy="3349542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EF13965C-6373-4CD9-8E73-7F11F100DF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370" y="4821481"/>
            <a:ext cx="1694321" cy="169432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5B0D299-8DA5-4141-A9B9-A45267293E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055" y="3561067"/>
            <a:ext cx="3132368" cy="2716383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733E9DB5-D9FC-4E08-835B-556200B49A0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6715" y="5373646"/>
            <a:ext cx="1072151" cy="1072151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179289DA-9FE1-45FA-9F6D-5451FE68E3B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043" y="5066500"/>
            <a:ext cx="1379297" cy="137929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698E7AB-96C1-430B-B872-CAC32A0587EC}"/>
              </a:ext>
            </a:extLst>
          </p:cNvPr>
          <p:cNvSpPr txBox="1"/>
          <p:nvPr/>
        </p:nvSpPr>
        <p:spPr>
          <a:xfrm>
            <a:off x="3964756" y="2222421"/>
            <a:ext cx="374637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400" b="1" dirty="0">
                <a:latin typeface="+mj-lt"/>
              </a:rPr>
              <a:t>7 x </a:t>
            </a:r>
            <a:r>
              <a:rPr lang="en-US" sz="4400" b="1" dirty="0">
                <a:latin typeface="+mj-lt"/>
              </a:rPr>
              <a:t>6</a:t>
            </a:r>
            <a:r>
              <a:rPr lang="vi-VN" sz="4400" b="1" dirty="0">
                <a:latin typeface="+mj-lt"/>
              </a:rPr>
              <a:t> = </a:t>
            </a:r>
            <a:r>
              <a:rPr lang="vi-VN" sz="4000" b="1" dirty="0">
                <a:latin typeface="+mj-lt"/>
              </a:rPr>
              <a:t>.......</a:t>
            </a:r>
            <a:r>
              <a:rPr lang="vi-VN" sz="4400" b="1" dirty="0">
                <a:latin typeface="+mj-lt"/>
              </a:rPr>
              <a:t> </a:t>
            </a:r>
            <a:endParaRPr lang="en-US" sz="4400" b="1" dirty="0">
              <a:latin typeface="+mj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C54B33B-F189-47A7-8F15-01309511F6F4}"/>
              </a:ext>
            </a:extLst>
          </p:cNvPr>
          <p:cNvSpPr txBox="1"/>
          <p:nvPr/>
        </p:nvSpPr>
        <p:spPr>
          <a:xfrm>
            <a:off x="5586583" y="3511090"/>
            <a:ext cx="820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42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8049871"/>
      </p:ext>
    </p:extLst>
  </p:cSld>
  <p:clrMapOvr>
    <a:masterClrMapping/>
  </p:clrMapOvr>
  <p:transition spd="slow" advTm="37353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5" grpId="0"/>
      <p:bldP spid="6" grpId="0"/>
      <p:bldP spid="7" grpId="0"/>
      <p:bldP spid="8" grpId="0"/>
      <p:bldP spid="19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4852049-24F2-473A-9E40-4D2A4A15DDC2}"/>
              </a:ext>
            </a:extLst>
          </p:cNvPr>
          <p:cNvSpPr/>
          <p:nvPr/>
        </p:nvSpPr>
        <p:spPr>
          <a:xfrm>
            <a:off x="1803780" y="911479"/>
            <a:ext cx="8584440" cy="3405476"/>
          </a:xfrm>
          <a:prstGeom prst="roundRect">
            <a:avLst/>
          </a:prstGeom>
          <a:solidFill>
            <a:schemeClr val="accent1">
              <a:lumMod val="40000"/>
              <a:lumOff val="60000"/>
              <a:alpha val="91000"/>
            </a:schemeClr>
          </a:solidFill>
          <a:ln w="38100"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1E5DB77-56DB-45A9-B765-3DA8C98908FD}"/>
              </a:ext>
            </a:extLst>
          </p:cNvPr>
          <p:cNvSpPr/>
          <p:nvPr/>
        </p:nvSpPr>
        <p:spPr>
          <a:xfrm>
            <a:off x="4962004" y="3551534"/>
            <a:ext cx="584776" cy="584776"/>
          </a:xfrm>
          <a:prstGeom prst="ellipse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85781A-D7B8-427C-9282-4FA41857E3EE}"/>
              </a:ext>
            </a:extLst>
          </p:cNvPr>
          <p:cNvSpPr txBox="1"/>
          <p:nvPr/>
        </p:nvSpPr>
        <p:spPr>
          <a:xfrm>
            <a:off x="3792324" y="1137840"/>
            <a:ext cx="4091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/>
              <a:t>Chọn đáp án đúng: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D6261A-71BF-403E-AE50-DCE658FFCBB0}"/>
              </a:ext>
            </a:extLst>
          </p:cNvPr>
          <p:cNvSpPr txBox="1"/>
          <p:nvPr/>
        </p:nvSpPr>
        <p:spPr>
          <a:xfrm>
            <a:off x="2590273" y="3551535"/>
            <a:ext cx="11123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/>
              <a:t>A. </a:t>
            </a:r>
            <a:r>
              <a:rPr lang="en-US" sz="3200" dirty="0"/>
              <a:t>42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307F27-4C0A-42B5-98CA-8E6908CD8EB6}"/>
              </a:ext>
            </a:extLst>
          </p:cNvPr>
          <p:cNvSpPr txBox="1"/>
          <p:nvPr/>
        </p:nvSpPr>
        <p:spPr>
          <a:xfrm>
            <a:off x="5103943" y="3511774"/>
            <a:ext cx="15677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/>
              <a:t>B. </a:t>
            </a:r>
            <a:r>
              <a:rPr lang="en-US" sz="3200" dirty="0"/>
              <a:t>56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54E5E1-EFA9-4DFB-9F9F-3382B185CD10}"/>
              </a:ext>
            </a:extLst>
          </p:cNvPr>
          <p:cNvSpPr txBox="1"/>
          <p:nvPr/>
        </p:nvSpPr>
        <p:spPr>
          <a:xfrm>
            <a:off x="7463169" y="3511775"/>
            <a:ext cx="18125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/>
              <a:t>C. 5</a:t>
            </a:r>
            <a:r>
              <a:rPr lang="en-US" sz="3200" dirty="0"/>
              <a:t>3</a:t>
            </a:r>
          </a:p>
        </p:txBody>
      </p:sp>
      <p:pic>
        <p:nvPicPr>
          <p:cNvPr id="11" name="Picture 10" descr="A white flower with green leaves&#10;&#10;Description automatically generated with medium confidence">
            <a:extLst>
              <a:ext uri="{FF2B5EF4-FFF2-40B4-BE49-F238E27FC236}">
                <a16:creationId xmlns:a16="http://schemas.microsoft.com/office/drawing/2014/main" id="{27B4A48C-0D78-4725-B7C8-0961A4D283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5888" y="2154791"/>
            <a:ext cx="2483824" cy="3349542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EF13965C-6373-4CD9-8E73-7F11F100DF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370" y="4821481"/>
            <a:ext cx="1694321" cy="169432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5B0D299-8DA5-4141-A9B9-A45267293E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78759" y="3742441"/>
            <a:ext cx="3132368" cy="2716383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733E9DB5-D9FC-4E08-835B-556200B49A0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6715" y="5373646"/>
            <a:ext cx="1072151" cy="1072151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179289DA-9FE1-45FA-9F6D-5451FE68E3B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9310" y="5188682"/>
            <a:ext cx="1379297" cy="137929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698E7AB-96C1-430B-B872-CAC32A0587EC}"/>
              </a:ext>
            </a:extLst>
          </p:cNvPr>
          <p:cNvSpPr txBox="1"/>
          <p:nvPr/>
        </p:nvSpPr>
        <p:spPr>
          <a:xfrm>
            <a:off x="3964756" y="2222421"/>
            <a:ext cx="374637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400" b="1" dirty="0">
                <a:latin typeface="+mj-lt"/>
              </a:rPr>
              <a:t>7 x </a:t>
            </a:r>
            <a:r>
              <a:rPr lang="en-US" sz="4400" b="1" dirty="0">
                <a:latin typeface="+mj-lt"/>
              </a:rPr>
              <a:t>8</a:t>
            </a:r>
            <a:r>
              <a:rPr lang="vi-VN" sz="4400" b="1" dirty="0">
                <a:latin typeface="+mj-lt"/>
              </a:rPr>
              <a:t> = </a:t>
            </a:r>
            <a:r>
              <a:rPr lang="vi-VN" sz="4000" b="1" dirty="0">
                <a:latin typeface="+mj-lt"/>
              </a:rPr>
              <a:t>.......</a:t>
            </a:r>
            <a:r>
              <a:rPr lang="vi-VN" sz="4400" b="1" dirty="0">
                <a:latin typeface="+mj-lt"/>
              </a:rPr>
              <a:t> </a:t>
            </a:r>
            <a:endParaRPr lang="en-US" sz="4400" b="1" dirty="0">
              <a:latin typeface="+mj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C54B33B-F189-47A7-8F15-01309511F6F4}"/>
              </a:ext>
            </a:extLst>
          </p:cNvPr>
          <p:cNvSpPr txBox="1"/>
          <p:nvPr/>
        </p:nvSpPr>
        <p:spPr>
          <a:xfrm>
            <a:off x="5602974" y="3511774"/>
            <a:ext cx="1332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56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4552825"/>
      </p:ext>
    </p:extLst>
  </p:cSld>
  <p:clrMapOvr>
    <a:masterClrMapping/>
  </p:clrMapOvr>
  <p:transition spd="slow" advTm="37353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5" grpId="0"/>
      <p:bldP spid="6" grpId="0"/>
      <p:bldP spid="7" grpId="0"/>
      <p:bldP spid="8" grpId="0"/>
      <p:bldP spid="19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62E4ABF-DA89-48C8-8CE3-FA61CA5EBA9C}"/>
              </a:ext>
            </a:extLst>
          </p:cNvPr>
          <p:cNvSpPr/>
          <p:nvPr/>
        </p:nvSpPr>
        <p:spPr>
          <a:xfrm>
            <a:off x="1803780" y="911479"/>
            <a:ext cx="8584440" cy="3405476"/>
          </a:xfrm>
          <a:prstGeom prst="roundRect">
            <a:avLst/>
          </a:prstGeom>
          <a:solidFill>
            <a:schemeClr val="accent1">
              <a:lumMod val="40000"/>
              <a:lumOff val="60000"/>
              <a:alpha val="91000"/>
            </a:schemeClr>
          </a:solidFill>
          <a:ln w="38100"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1E5DB77-56DB-45A9-B765-3DA8C98908FD}"/>
              </a:ext>
            </a:extLst>
          </p:cNvPr>
          <p:cNvSpPr/>
          <p:nvPr/>
        </p:nvSpPr>
        <p:spPr>
          <a:xfrm>
            <a:off x="4962004" y="3551534"/>
            <a:ext cx="584776" cy="584776"/>
          </a:xfrm>
          <a:prstGeom prst="ellipse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85781A-D7B8-427C-9282-4FA41857E3EE}"/>
              </a:ext>
            </a:extLst>
          </p:cNvPr>
          <p:cNvSpPr txBox="1"/>
          <p:nvPr/>
        </p:nvSpPr>
        <p:spPr>
          <a:xfrm>
            <a:off x="3792324" y="1137840"/>
            <a:ext cx="4091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/>
              <a:t>Chọn đáp án đúng: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D6261A-71BF-403E-AE50-DCE658FFCBB0}"/>
              </a:ext>
            </a:extLst>
          </p:cNvPr>
          <p:cNvSpPr txBox="1"/>
          <p:nvPr/>
        </p:nvSpPr>
        <p:spPr>
          <a:xfrm>
            <a:off x="2590273" y="3551535"/>
            <a:ext cx="11123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/>
              <a:t>A. </a:t>
            </a:r>
            <a:r>
              <a:rPr lang="en-US" sz="3200" dirty="0"/>
              <a:t>23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307F27-4C0A-42B5-98CA-8E6908CD8EB6}"/>
              </a:ext>
            </a:extLst>
          </p:cNvPr>
          <p:cNvSpPr txBox="1"/>
          <p:nvPr/>
        </p:nvSpPr>
        <p:spPr>
          <a:xfrm>
            <a:off x="5103943" y="3511774"/>
            <a:ext cx="15677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/>
              <a:t>B. </a:t>
            </a:r>
            <a:r>
              <a:rPr lang="en-US" sz="3200" dirty="0"/>
              <a:t>21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54E5E1-EFA9-4DFB-9F9F-3382B185CD10}"/>
              </a:ext>
            </a:extLst>
          </p:cNvPr>
          <p:cNvSpPr txBox="1"/>
          <p:nvPr/>
        </p:nvSpPr>
        <p:spPr>
          <a:xfrm>
            <a:off x="7463169" y="3511775"/>
            <a:ext cx="18125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/>
              <a:t>C. </a:t>
            </a:r>
            <a:r>
              <a:rPr lang="en-US" sz="3200" dirty="0"/>
              <a:t>25</a:t>
            </a:r>
          </a:p>
        </p:txBody>
      </p:sp>
      <p:pic>
        <p:nvPicPr>
          <p:cNvPr id="11" name="Picture 10" descr="A white flower with green leaves&#10;&#10;Description automatically generated with medium confidence">
            <a:extLst>
              <a:ext uri="{FF2B5EF4-FFF2-40B4-BE49-F238E27FC236}">
                <a16:creationId xmlns:a16="http://schemas.microsoft.com/office/drawing/2014/main" id="{27B4A48C-0D78-4725-B7C8-0961A4D283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5888" y="2154791"/>
            <a:ext cx="2483824" cy="3349542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EF13965C-6373-4CD9-8E73-7F11F100DF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370" y="4821481"/>
            <a:ext cx="1694321" cy="169432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5B0D299-8DA5-4141-A9B9-A45267293E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78759" y="3742441"/>
            <a:ext cx="3132368" cy="2716383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733E9DB5-D9FC-4E08-835B-556200B49A0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6715" y="5373646"/>
            <a:ext cx="1072151" cy="1072151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179289DA-9FE1-45FA-9F6D-5451FE68E3B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9310" y="5188682"/>
            <a:ext cx="1379297" cy="137929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698E7AB-96C1-430B-B872-CAC32A0587EC}"/>
              </a:ext>
            </a:extLst>
          </p:cNvPr>
          <p:cNvSpPr txBox="1"/>
          <p:nvPr/>
        </p:nvSpPr>
        <p:spPr>
          <a:xfrm>
            <a:off x="3964756" y="2222421"/>
            <a:ext cx="374637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400" b="1" dirty="0">
                <a:latin typeface="+mj-lt"/>
              </a:rPr>
              <a:t>7 x </a:t>
            </a:r>
            <a:r>
              <a:rPr lang="en-US" sz="4400" b="1" dirty="0">
                <a:latin typeface="+mj-lt"/>
              </a:rPr>
              <a:t>3</a:t>
            </a:r>
            <a:r>
              <a:rPr lang="vi-VN" sz="4400" b="1" dirty="0">
                <a:latin typeface="+mj-lt"/>
              </a:rPr>
              <a:t> = </a:t>
            </a:r>
            <a:r>
              <a:rPr lang="vi-VN" sz="4000" b="1" dirty="0">
                <a:latin typeface="+mj-lt"/>
              </a:rPr>
              <a:t>.......</a:t>
            </a:r>
            <a:r>
              <a:rPr lang="vi-VN" sz="4400" b="1" dirty="0">
                <a:latin typeface="+mj-lt"/>
              </a:rPr>
              <a:t> </a:t>
            </a:r>
            <a:endParaRPr lang="en-US" sz="4400" b="1" dirty="0">
              <a:latin typeface="+mj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C54B33B-F189-47A7-8F15-01309511F6F4}"/>
              </a:ext>
            </a:extLst>
          </p:cNvPr>
          <p:cNvSpPr txBox="1"/>
          <p:nvPr/>
        </p:nvSpPr>
        <p:spPr>
          <a:xfrm>
            <a:off x="5586704" y="3511773"/>
            <a:ext cx="1332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21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4228180"/>
      </p:ext>
    </p:extLst>
  </p:cSld>
  <p:clrMapOvr>
    <a:masterClrMapping/>
  </p:clrMapOvr>
  <p:transition spd="slow" advTm="37353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5" grpId="0"/>
      <p:bldP spid="6" grpId="0"/>
      <p:bldP spid="7" grpId="0"/>
      <p:bldP spid="8" grpId="0"/>
      <p:bldP spid="19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0800E2E-8592-4BDA-8175-CE5EA1854C47}"/>
              </a:ext>
            </a:extLst>
          </p:cNvPr>
          <p:cNvSpPr/>
          <p:nvPr/>
        </p:nvSpPr>
        <p:spPr>
          <a:xfrm>
            <a:off x="1803780" y="911479"/>
            <a:ext cx="8584440" cy="3405476"/>
          </a:xfrm>
          <a:prstGeom prst="roundRect">
            <a:avLst/>
          </a:prstGeom>
          <a:solidFill>
            <a:schemeClr val="accent1">
              <a:lumMod val="40000"/>
              <a:lumOff val="60000"/>
              <a:alpha val="91000"/>
            </a:schemeClr>
          </a:solidFill>
          <a:ln w="38100"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1E5DB77-56DB-45A9-B765-3DA8C98908FD}"/>
              </a:ext>
            </a:extLst>
          </p:cNvPr>
          <p:cNvSpPr/>
          <p:nvPr/>
        </p:nvSpPr>
        <p:spPr>
          <a:xfrm>
            <a:off x="4962004" y="3551534"/>
            <a:ext cx="584776" cy="584776"/>
          </a:xfrm>
          <a:prstGeom prst="ellipse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85781A-D7B8-427C-9282-4FA41857E3EE}"/>
              </a:ext>
            </a:extLst>
          </p:cNvPr>
          <p:cNvSpPr txBox="1"/>
          <p:nvPr/>
        </p:nvSpPr>
        <p:spPr>
          <a:xfrm>
            <a:off x="3792324" y="1137840"/>
            <a:ext cx="4091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/>
              <a:t>Chọn đáp án đúng: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D6261A-71BF-403E-AE50-DCE658FFCBB0}"/>
              </a:ext>
            </a:extLst>
          </p:cNvPr>
          <p:cNvSpPr txBox="1"/>
          <p:nvPr/>
        </p:nvSpPr>
        <p:spPr>
          <a:xfrm>
            <a:off x="2590273" y="3551535"/>
            <a:ext cx="11123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/>
              <a:t>A. </a:t>
            </a:r>
            <a:r>
              <a:rPr lang="en-US" sz="3200" dirty="0"/>
              <a:t>53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307F27-4C0A-42B5-98CA-8E6908CD8EB6}"/>
              </a:ext>
            </a:extLst>
          </p:cNvPr>
          <p:cNvSpPr txBox="1"/>
          <p:nvPr/>
        </p:nvSpPr>
        <p:spPr>
          <a:xfrm>
            <a:off x="5103943" y="3511774"/>
            <a:ext cx="15677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/>
              <a:t>B. </a:t>
            </a:r>
            <a:r>
              <a:rPr lang="en-US" sz="3200" dirty="0"/>
              <a:t>63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54E5E1-EFA9-4DFB-9F9F-3382B185CD10}"/>
              </a:ext>
            </a:extLst>
          </p:cNvPr>
          <p:cNvSpPr txBox="1"/>
          <p:nvPr/>
        </p:nvSpPr>
        <p:spPr>
          <a:xfrm>
            <a:off x="7463169" y="3511775"/>
            <a:ext cx="18125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/>
              <a:t>C. </a:t>
            </a:r>
            <a:r>
              <a:rPr lang="en-US" sz="3200" dirty="0"/>
              <a:t>65</a:t>
            </a:r>
          </a:p>
        </p:txBody>
      </p:sp>
      <p:pic>
        <p:nvPicPr>
          <p:cNvPr id="11" name="Picture 10" descr="A white flower with green leaves&#10;&#10;Description automatically generated with medium confidence">
            <a:extLst>
              <a:ext uri="{FF2B5EF4-FFF2-40B4-BE49-F238E27FC236}">
                <a16:creationId xmlns:a16="http://schemas.microsoft.com/office/drawing/2014/main" id="{27B4A48C-0D78-4725-B7C8-0961A4D283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5888" y="2154791"/>
            <a:ext cx="2483824" cy="3349542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EF13965C-6373-4CD9-8E73-7F11F100DF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370" y="4821481"/>
            <a:ext cx="1694321" cy="169432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5B0D299-8DA5-4141-A9B9-A45267293E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78759" y="3742441"/>
            <a:ext cx="3132368" cy="2716383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733E9DB5-D9FC-4E08-835B-556200B49A0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6715" y="5373646"/>
            <a:ext cx="1072151" cy="1072151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179289DA-9FE1-45FA-9F6D-5451FE68E3B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9310" y="5188682"/>
            <a:ext cx="1379297" cy="137929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698E7AB-96C1-430B-B872-CAC32A0587EC}"/>
              </a:ext>
            </a:extLst>
          </p:cNvPr>
          <p:cNvSpPr txBox="1"/>
          <p:nvPr/>
        </p:nvSpPr>
        <p:spPr>
          <a:xfrm>
            <a:off x="3964756" y="2222421"/>
            <a:ext cx="374637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400" b="1" dirty="0">
                <a:latin typeface="+mj-lt"/>
              </a:rPr>
              <a:t>7 x </a:t>
            </a:r>
            <a:r>
              <a:rPr lang="en-US" sz="4400" b="1" dirty="0">
                <a:latin typeface="+mj-lt"/>
              </a:rPr>
              <a:t>9</a:t>
            </a:r>
            <a:r>
              <a:rPr lang="vi-VN" sz="4400" b="1" dirty="0">
                <a:latin typeface="+mj-lt"/>
              </a:rPr>
              <a:t> = </a:t>
            </a:r>
            <a:r>
              <a:rPr lang="vi-VN" sz="4000" b="1" dirty="0">
                <a:latin typeface="+mj-lt"/>
              </a:rPr>
              <a:t>.......</a:t>
            </a:r>
            <a:r>
              <a:rPr lang="vi-VN" sz="4400" b="1" dirty="0">
                <a:latin typeface="+mj-lt"/>
              </a:rPr>
              <a:t> </a:t>
            </a:r>
            <a:endParaRPr lang="en-US" sz="4400" b="1" dirty="0">
              <a:latin typeface="+mj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C54B33B-F189-47A7-8F15-01309511F6F4}"/>
              </a:ext>
            </a:extLst>
          </p:cNvPr>
          <p:cNvSpPr txBox="1"/>
          <p:nvPr/>
        </p:nvSpPr>
        <p:spPr>
          <a:xfrm>
            <a:off x="5596336" y="3507103"/>
            <a:ext cx="1332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63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86416355"/>
      </p:ext>
    </p:extLst>
  </p:cSld>
  <p:clrMapOvr>
    <a:masterClrMapping/>
  </p:clrMapOvr>
  <p:transition spd="slow" advTm="37353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5" grpId="0"/>
      <p:bldP spid="6" grpId="0"/>
      <p:bldP spid="7" grpId="0"/>
      <p:bldP spid="8" grpId="0"/>
      <p:bldP spid="19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EE849-8349-2941-ADB6-5BD7EC588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6AC992-A8E3-4E4D-B6B8-02AAE10309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VN"/>
          </a:p>
        </p:txBody>
      </p:sp>
      <p:pic>
        <p:nvPicPr>
          <p:cNvPr id="1026" name="Picture 2" descr="Hình ảnh miễn phí: tuyết, mùa đông, núi, băng, sông băng, lạnh, phong cảnh,  đỉnh núi">
            <a:extLst>
              <a:ext uri="{FF2B5EF4-FFF2-40B4-BE49-F238E27FC236}">
                <a16:creationId xmlns:a16="http://schemas.microsoft.com/office/drawing/2014/main" id="{DE168C88-2F41-4247-A24A-504306910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B47ED1E5-3D91-6E4C-8B37-E361FF8E2D6B}"/>
              </a:ext>
            </a:extLst>
          </p:cNvPr>
          <p:cNvSpPr txBox="1">
            <a:spLocks/>
          </p:cNvSpPr>
          <p:nvPr/>
        </p:nvSpPr>
        <p:spPr>
          <a:xfrm>
            <a:off x="1092531" y="2630416"/>
            <a:ext cx="5382584" cy="1774793"/>
          </a:xfrm>
          <a:prstGeom prst="rect">
            <a:avLst/>
          </a:prstGeom>
          <a:solidFill>
            <a:schemeClr val="accent4">
              <a:alpha val="5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sz="4800" b="1" u="sng" dirty="0">
                <a:latin typeface="+mj-lt"/>
              </a:rPr>
              <a:t>Dặn dò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vi-VN" sz="4800" b="1" dirty="0">
                <a:latin typeface="+mj-lt"/>
              </a:rPr>
              <a:t>Thuộc bảng nhân 7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4800" b="1" dirty="0">
              <a:latin typeface="+mj-lt"/>
            </a:endParaRPr>
          </a:p>
        </p:txBody>
      </p:sp>
      <p:sp>
        <p:nvSpPr>
          <p:cNvPr id="12" name="Cloud Callout 11">
            <a:extLst>
              <a:ext uri="{FF2B5EF4-FFF2-40B4-BE49-F238E27FC236}">
                <a16:creationId xmlns:a16="http://schemas.microsoft.com/office/drawing/2014/main" id="{ACBD0D7B-55E2-ED4D-B411-DE42DF3ED572}"/>
              </a:ext>
            </a:extLst>
          </p:cNvPr>
          <p:cNvSpPr/>
          <p:nvPr/>
        </p:nvSpPr>
        <p:spPr>
          <a:xfrm>
            <a:off x="6299200" y="277838"/>
            <a:ext cx="5892800" cy="1325563"/>
          </a:xfrm>
          <a:prstGeom prst="cloudCallout">
            <a:avLst>
              <a:gd name="adj1" fmla="val -9737"/>
              <a:gd name="adj2" fmla="val 116600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vi-VN" sz="3200" b="1" dirty="0">
                <a:ln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 gặp lại các bạn !</a:t>
            </a:r>
            <a:endParaRPr lang="en-VN" sz="3200" b="1" dirty="0">
              <a:ln/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E913238C-BF0A-804F-B0D0-86D235C9C4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99" y="2944787"/>
            <a:ext cx="2286000" cy="2286000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DED94CD7-7A2F-B34E-AF29-1F06C50461B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754" y="3784227"/>
            <a:ext cx="1446560" cy="1446560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565325D2-C1A7-6D45-9998-6E01DBDC25F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322" y="3517812"/>
            <a:ext cx="1860966" cy="18609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46824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209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E5756D4-7C1D-417E-9B9E-9317BC391DDB}"/>
              </a:ext>
            </a:extLst>
          </p:cNvPr>
          <p:cNvSpPr/>
          <p:nvPr/>
        </p:nvSpPr>
        <p:spPr>
          <a:xfrm>
            <a:off x="2002054" y="1386925"/>
            <a:ext cx="8584440" cy="3405476"/>
          </a:xfrm>
          <a:prstGeom prst="roundRect">
            <a:avLst/>
          </a:prstGeom>
          <a:solidFill>
            <a:schemeClr val="bg1">
              <a:alpha val="91000"/>
            </a:schemeClr>
          </a:solidFill>
          <a:ln w="38100"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Thứ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ngày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19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tháng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10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năm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2021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Toán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(3)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Luyện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tập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6D913802-76D0-4A0A-AC3E-F76372EF444B}"/>
              </a:ext>
            </a:extLst>
          </p:cNvPr>
          <p:cNvSpPr txBox="1"/>
          <p:nvPr/>
        </p:nvSpPr>
        <p:spPr>
          <a:xfrm>
            <a:off x="1753429" y="667304"/>
            <a:ext cx="5789611" cy="113506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normAutofit fontScale="92500"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Kiến</a:t>
            </a: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thức</a:t>
            </a: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trọng</a:t>
            </a: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tâm</a:t>
            </a:r>
            <a:endParaRPr kumimoji="0" lang="en-US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A530C13E-69BD-42E2-99FE-DD98E07D4968}"/>
              </a:ext>
            </a:extLst>
          </p:cNvPr>
          <p:cNvGraphicFramePr/>
          <p:nvPr/>
        </p:nvGraphicFramePr>
        <p:xfrm>
          <a:off x="164783" y="2106281"/>
          <a:ext cx="8613407" cy="32495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0F85F863-2963-4420-B626-11A65E3A34C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190" y="147468"/>
            <a:ext cx="3548574" cy="391762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Graphic spid="1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camap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191" y="1230477"/>
            <a:ext cx="4203911" cy="3313972"/>
          </a:xfrm>
          <a:prstGeom prst="rect">
            <a:avLst/>
          </a:prstGeom>
        </p:spPr>
      </p:pic>
      <p:sp>
        <p:nvSpPr>
          <p:cNvPr id="49" name="bang 4"/>
          <p:cNvSpPr/>
          <p:nvPr/>
        </p:nvSpPr>
        <p:spPr>
          <a:xfrm>
            <a:off x="5956737" y="4901317"/>
            <a:ext cx="3072208" cy="2516810"/>
          </a:xfrm>
          <a:custGeom>
            <a:avLst/>
            <a:gdLst>
              <a:gd name="connsiteX0" fmla="*/ 0 w 2266682"/>
              <a:gd name="connsiteY0" fmla="*/ 0 h 1790163"/>
              <a:gd name="connsiteX1" fmla="*/ 2266682 w 2266682"/>
              <a:gd name="connsiteY1" fmla="*/ 0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184857 w 2266682"/>
              <a:gd name="connsiteY1" fmla="*/ 309093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197626"/>
              <a:gd name="connsiteY0" fmla="*/ 0 h 1790163"/>
              <a:gd name="connsiteX1" fmla="*/ 1339602 w 2197626"/>
              <a:gd name="connsiteY1" fmla="*/ 27739 h 1790163"/>
              <a:gd name="connsiteX2" fmla="*/ 1995689 w 2197626"/>
              <a:gd name="connsiteY2" fmla="*/ 367316 h 1790163"/>
              <a:gd name="connsiteX3" fmla="*/ 2086177 w 2197626"/>
              <a:gd name="connsiteY3" fmla="*/ 391129 h 1790163"/>
              <a:gd name="connsiteX4" fmla="*/ 2148089 w 2197626"/>
              <a:gd name="connsiteY4" fmla="*/ 529241 h 1790163"/>
              <a:gd name="connsiteX5" fmla="*/ 2133802 w 2197626"/>
              <a:gd name="connsiteY5" fmla="*/ 976916 h 1790163"/>
              <a:gd name="connsiteX6" fmla="*/ 2197626 w 2197626"/>
              <a:gd name="connsiteY6" fmla="*/ 1759207 h 1790163"/>
              <a:gd name="connsiteX7" fmla="*/ 0 w 2197626"/>
              <a:gd name="connsiteY7" fmla="*/ 1790163 h 1790163"/>
              <a:gd name="connsiteX8" fmla="*/ 0 w 2197626"/>
              <a:gd name="connsiteY8" fmla="*/ 0 h 1790163"/>
              <a:gd name="connsiteX0" fmla="*/ 0 w 2204063"/>
              <a:gd name="connsiteY0" fmla="*/ 0 h 1790163"/>
              <a:gd name="connsiteX1" fmla="*/ 1339602 w 2204063"/>
              <a:gd name="connsiteY1" fmla="*/ 27739 h 1790163"/>
              <a:gd name="connsiteX2" fmla="*/ 1995689 w 2204063"/>
              <a:gd name="connsiteY2" fmla="*/ 367316 h 1790163"/>
              <a:gd name="connsiteX3" fmla="*/ 2086177 w 2204063"/>
              <a:gd name="connsiteY3" fmla="*/ 391129 h 1790163"/>
              <a:gd name="connsiteX4" fmla="*/ 2148089 w 2204063"/>
              <a:gd name="connsiteY4" fmla="*/ 529241 h 1790163"/>
              <a:gd name="connsiteX5" fmla="*/ 2133802 w 2204063"/>
              <a:gd name="connsiteY5" fmla="*/ 976916 h 1790163"/>
              <a:gd name="connsiteX6" fmla="*/ 2197626 w 2204063"/>
              <a:gd name="connsiteY6" fmla="*/ 1759207 h 1790163"/>
              <a:gd name="connsiteX7" fmla="*/ 0 w 2204063"/>
              <a:gd name="connsiteY7" fmla="*/ 1790163 h 1790163"/>
              <a:gd name="connsiteX8" fmla="*/ 0 w 2204063"/>
              <a:gd name="connsiteY8" fmla="*/ 0 h 1790163"/>
              <a:gd name="connsiteX0" fmla="*/ 0 w 2195699"/>
              <a:gd name="connsiteY0" fmla="*/ 0 h 1790163"/>
              <a:gd name="connsiteX1" fmla="*/ 1339602 w 2195699"/>
              <a:gd name="connsiteY1" fmla="*/ 27739 h 1790163"/>
              <a:gd name="connsiteX2" fmla="*/ 1995689 w 2195699"/>
              <a:gd name="connsiteY2" fmla="*/ 367316 h 1790163"/>
              <a:gd name="connsiteX3" fmla="*/ 2086177 w 2195699"/>
              <a:gd name="connsiteY3" fmla="*/ 391129 h 1790163"/>
              <a:gd name="connsiteX4" fmla="*/ 2148089 w 2195699"/>
              <a:gd name="connsiteY4" fmla="*/ 529241 h 1790163"/>
              <a:gd name="connsiteX5" fmla="*/ 2133802 w 2195699"/>
              <a:gd name="connsiteY5" fmla="*/ 976916 h 1790163"/>
              <a:gd name="connsiteX6" fmla="*/ 2185720 w 2195699"/>
              <a:gd name="connsiteY6" fmla="*/ 1652050 h 1790163"/>
              <a:gd name="connsiteX7" fmla="*/ 0 w 2195699"/>
              <a:gd name="connsiteY7" fmla="*/ 1790163 h 1790163"/>
              <a:gd name="connsiteX8" fmla="*/ 0 w 2195699"/>
              <a:gd name="connsiteY8" fmla="*/ 0 h 1790163"/>
              <a:gd name="connsiteX0" fmla="*/ 0 w 2195699"/>
              <a:gd name="connsiteY0" fmla="*/ 0 h 1652050"/>
              <a:gd name="connsiteX1" fmla="*/ 1339602 w 2195699"/>
              <a:gd name="connsiteY1" fmla="*/ 27739 h 1652050"/>
              <a:gd name="connsiteX2" fmla="*/ 1995689 w 2195699"/>
              <a:gd name="connsiteY2" fmla="*/ 367316 h 1652050"/>
              <a:gd name="connsiteX3" fmla="*/ 2086177 w 2195699"/>
              <a:gd name="connsiteY3" fmla="*/ 391129 h 1652050"/>
              <a:gd name="connsiteX4" fmla="*/ 2148089 w 2195699"/>
              <a:gd name="connsiteY4" fmla="*/ 529241 h 1652050"/>
              <a:gd name="connsiteX5" fmla="*/ 2133802 w 2195699"/>
              <a:gd name="connsiteY5" fmla="*/ 976916 h 1652050"/>
              <a:gd name="connsiteX6" fmla="*/ 2185720 w 2195699"/>
              <a:gd name="connsiteY6" fmla="*/ 1652050 h 1652050"/>
              <a:gd name="connsiteX7" fmla="*/ 1114425 w 2195699"/>
              <a:gd name="connsiteY7" fmla="*/ 1647288 h 1652050"/>
              <a:gd name="connsiteX8" fmla="*/ 0 w 2195699"/>
              <a:gd name="connsiteY8" fmla="*/ 0 h 1652050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0 w 2195699"/>
              <a:gd name="connsiteY9" fmla="*/ 0 h 1948485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519314 w 2195699"/>
              <a:gd name="connsiteY9" fmla="*/ 1167416 h 1948485"/>
              <a:gd name="connsiteX10" fmla="*/ 0 w 2195699"/>
              <a:gd name="connsiteY10" fmla="*/ 0 h 1948485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9264 w 1795649"/>
              <a:gd name="connsiteY9" fmla="*/ 1139677 h 1920746"/>
              <a:gd name="connsiteX10" fmla="*/ 0 w 1795649"/>
              <a:gd name="connsiteY10" fmla="*/ 115136 h 1920746"/>
              <a:gd name="connsiteX0" fmla="*/ 755229 w 2550878"/>
              <a:gd name="connsiteY0" fmla="*/ 115136 h 1920746"/>
              <a:gd name="connsiteX1" fmla="*/ 1694781 w 2550878"/>
              <a:gd name="connsiteY1" fmla="*/ 0 h 1920746"/>
              <a:gd name="connsiteX2" fmla="*/ 2350868 w 2550878"/>
              <a:gd name="connsiteY2" fmla="*/ 339577 h 1920746"/>
              <a:gd name="connsiteX3" fmla="*/ 2441356 w 2550878"/>
              <a:gd name="connsiteY3" fmla="*/ 363390 h 1920746"/>
              <a:gd name="connsiteX4" fmla="*/ 2503268 w 2550878"/>
              <a:gd name="connsiteY4" fmla="*/ 501502 h 1920746"/>
              <a:gd name="connsiteX5" fmla="*/ 2488981 w 2550878"/>
              <a:gd name="connsiteY5" fmla="*/ 949177 h 1920746"/>
              <a:gd name="connsiteX6" fmla="*/ 2540899 w 2550878"/>
              <a:gd name="connsiteY6" fmla="*/ 1624311 h 1920746"/>
              <a:gd name="connsiteX7" fmla="*/ 1998443 w 2550878"/>
              <a:gd name="connsiteY7" fmla="*/ 1920727 h 1920746"/>
              <a:gd name="connsiteX8" fmla="*/ 1469604 w 2550878"/>
              <a:gd name="connsiteY8" fmla="*/ 1619549 h 1920746"/>
              <a:gd name="connsiteX9" fmla="*/ 874493 w 2550878"/>
              <a:gd name="connsiteY9" fmla="*/ 1139677 h 1920746"/>
              <a:gd name="connsiteX10" fmla="*/ 0 w 2550878"/>
              <a:gd name="connsiteY10" fmla="*/ 171775 h 1920746"/>
              <a:gd name="connsiteX11" fmla="*/ 755229 w 2550878"/>
              <a:gd name="connsiteY11" fmla="*/ 115136 h 1920746"/>
              <a:gd name="connsiteX0" fmla="*/ 653629 w 2550878"/>
              <a:gd name="connsiteY0" fmla="*/ 0 h 2516810"/>
              <a:gd name="connsiteX1" fmla="*/ 1694781 w 2550878"/>
              <a:gd name="connsiteY1" fmla="*/ 596064 h 2516810"/>
              <a:gd name="connsiteX2" fmla="*/ 2350868 w 2550878"/>
              <a:gd name="connsiteY2" fmla="*/ 935641 h 2516810"/>
              <a:gd name="connsiteX3" fmla="*/ 2441356 w 2550878"/>
              <a:gd name="connsiteY3" fmla="*/ 959454 h 2516810"/>
              <a:gd name="connsiteX4" fmla="*/ 2503268 w 2550878"/>
              <a:gd name="connsiteY4" fmla="*/ 1097566 h 2516810"/>
              <a:gd name="connsiteX5" fmla="*/ 2488981 w 2550878"/>
              <a:gd name="connsiteY5" fmla="*/ 1545241 h 2516810"/>
              <a:gd name="connsiteX6" fmla="*/ 2540899 w 2550878"/>
              <a:gd name="connsiteY6" fmla="*/ 2220375 h 2516810"/>
              <a:gd name="connsiteX7" fmla="*/ 1998443 w 2550878"/>
              <a:gd name="connsiteY7" fmla="*/ 2516791 h 2516810"/>
              <a:gd name="connsiteX8" fmla="*/ 1469604 w 2550878"/>
              <a:gd name="connsiteY8" fmla="*/ 2215613 h 2516810"/>
              <a:gd name="connsiteX9" fmla="*/ 874493 w 2550878"/>
              <a:gd name="connsiteY9" fmla="*/ 1735741 h 2516810"/>
              <a:gd name="connsiteX10" fmla="*/ 0 w 2550878"/>
              <a:gd name="connsiteY10" fmla="*/ 767839 h 2516810"/>
              <a:gd name="connsiteX11" fmla="*/ 653629 w 2550878"/>
              <a:gd name="connsiteY11" fmla="*/ 0 h 2516810"/>
              <a:gd name="connsiteX0" fmla="*/ 653629 w 2550878"/>
              <a:gd name="connsiteY0" fmla="*/ 0 h 2516810"/>
              <a:gd name="connsiteX1" fmla="*/ 1985067 w 2550878"/>
              <a:gd name="connsiteY1" fmla="*/ 117092 h 2516810"/>
              <a:gd name="connsiteX2" fmla="*/ 2350868 w 2550878"/>
              <a:gd name="connsiteY2" fmla="*/ 935641 h 2516810"/>
              <a:gd name="connsiteX3" fmla="*/ 2441356 w 2550878"/>
              <a:gd name="connsiteY3" fmla="*/ 959454 h 2516810"/>
              <a:gd name="connsiteX4" fmla="*/ 2503268 w 2550878"/>
              <a:gd name="connsiteY4" fmla="*/ 1097566 h 2516810"/>
              <a:gd name="connsiteX5" fmla="*/ 2488981 w 2550878"/>
              <a:gd name="connsiteY5" fmla="*/ 1545241 h 2516810"/>
              <a:gd name="connsiteX6" fmla="*/ 2540899 w 2550878"/>
              <a:gd name="connsiteY6" fmla="*/ 2220375 h 2516810"/>
              <a:gd name="connsiteX7" fmla="*/ 1998443 w 2550878"/>
              <a:gd name="connsiteY7" fmla="*/ 2516791 h 2516810"/>
              <a:gd name="connsiteX8" fmla="*/ 1469604 w 2550878"/>
              <a:gd name="connsiteY8" fmla="*/ 2215613 h 2516810"/>
              <a:gd name="connsiteX9" fmla="*/ 874493 w 2550878"/>
              <a:gd name="connsiteY9" fmla="*/ 1735741 h 2516810"/>
              <a:gd name="connsiteX10" fmla="*/ 0 w 2550878"/>
              <a:gd name="connsiteY10" fmla="*/ 767839 h 2516810"/>
              <a:gd name="connsiteX11" fmla="*/ 653629 w 2550878"/>
              <a:gd name="connsiteY11" fmla="*/ 0 h 2516810"/>
              <a:gd name="connsiteX0" fmla="*/ 796148 w 2693397"/>
              <a:gd name="connsiteY0" fmla="*/ 0 h 2516810"/>
              <a:gd name="connsiteX1" fmla="*/ 2127586 w 2693397"/>
              <a:gd name="connsiteY1" fmla="*/ 117092 h 2516810"/>
              <a:gd name="connsiteX2" fmla="*/ 2493387 w 2693397"/>
              <a:gd name="connsiteY2" fmla="*/ 935641 h 2516810"/>
              <a:gd name="connsiteX3" fmla="*/ 2583875 w 2693397"/>
              <a:gd name="connsiteY3" fmla="*/ 959454 h 2516810"/>
              <a:gd name="connsiteX4" fmla="*/ 2645787 w 2693397"/>
              <a:gd name="connsiteY4" fmla="*/ 1097566 h 2516810"/>
              <a:gd name="connsiteX5" fmla="*/ 2631500 w 2693397"/>
              <a:gd name="connsiteY5" fmla="*/ 1545241 h 2516810"/>
              <a:gd name="connsiteX6" fmla="*/ 2683418 w 2693397"/>
              <a:gd name="connsiteY6" fmla="*/ 2220375 h 2516810"/>
              <a:gd name="connsiteX7" fmla="*/ 2140962 w 2693397"/>
              <a:gd name="connsiteY7" fmla="*/ 2516791 h 2516810"/>
              <a:gd name="connsiteX8" fmla="*/ 1612123 w 2693397"/>
              <a:gd name="connsiteY8" fmla="*/ 2215613 h 2516810"/>
              <a:gd name="connsiteX9" fmla="*/ 1012 w 2693397"/>
              <a:gd name="connsiteY9" fmla="*/ 1634141 h 2516810"/>
              <a:gd name="connsiteX10" fmla="*/ 142519 w 2693397"/>
              <a:gd name="connsiteY10" fmla="*/ 767839 h 2516810"/>
              <a:gd name="connsiteX11" fmla="*/ 796148 w 2693397"/>
              <a:gd name="connsiteY11" fmla="*/ 0 h 2516810"/>
              <a:gd name="connsiteX0" fmla="*/ 796148 w 2693397"/>
              <a:gd name="connsiteY0" fmla="*/ 0 h 2516810"/>
              <a:gd name="connsiteX1" fmla="*/ 2127586 w 2693397"/>
              <a:gd name="connsiteY1" fmla="*/ 117092 h 2516810"/>
              <a:gd name="connsiteX2" fmla="*/ 2493387 w 2693397"/>
              <a:gd name="connsiteY2" fmla="*/ 935641 h 2516810"/>
              <a:gd name="connsiteX3" fmla="*/ 2583875 w 2693397"/>
              <a:gd name="connsiteY3" fmla="*/ 959454 h 2516810"/>
              <a:gd name="connsiteX4" fmla="*/ 2645787 w 2693397"/>
              <a:gd name="connsiteY4" fmla="*/ 1097566 h 2516810"/>
              <a:gd name="connsiteX5" fmla="*/ 2631500 w 2693397"/>
              <a:gd name="connsiteY5" fmla="*/ 1545241 h 2516810"/>
              <a:gd name="connsiteX6" fmla="*/ 2683418 w 2693397"/>
              <a:gd name="connsiteY6" fmla="*/ 2220375 h 2516810"/>
              <a:gd name="connsiteX7" fmla="*/ 2140962 w 2693397"/>
              <a:gd name="connsiteY7" fmla="*/ 2516791 h 2516810"/>
              <a:gd name="connsiteX8" fmla="*/ 1017037 w 2693397"/>
              <a:gd name="connsiteY8" fmla="*/ 2273670 h 2516810"/>
              <a:gd name="connsiteX9" fmla="*/ 1012 w 2693397"/>
              <a:gd name="connsiteY9" fmla="*/ 1634141 h 2516810"/>
              <a:gd name="connsiteX10" fmla="*/ 142519 w 2693397"/>
              <a:gd name="connsiteY10" fmla="*/ 767839 h 2516810"/>
              <a:gd name="connsiteX11" fmla="*/ 796148 w 2693397"/>
              <a:gd name="connsiteY11" fmla="*/ 0 h 2516810"/>
              <a:gd name="connsiteX0" fmla="*/ 796148 w 3062668"/>
              <a:gd name="connsiteY0" fmla="*/ 0 h 2516810"/>
              <a:gd name="connsiteX1" fmla="*/ 2127586 w 3062668"/>
              <a:gd name="connsiteY1" fmla="*/ 117092 h 2516810"/>
              <a:gd name="connsiteX2" fmla="*/ 2493387 w 3062668"/>
              <a:gd name="connsiteY2" fmla="*/ 935641 h 2516810"/>
              <a:gd name="connsiteX3" fmla="*/ 2583875 w 3062668"/>
              <a:gd name="connsiteY3" fmla="*/ 959454 h 2516810"/>
              <a:gd name="connsiteX4" fmla="*/ 2645787 w 3062668"/>
              <a:gd name="connsiteY4" fmla="*/ 1097566 h 2516810"/>
              <a:gd name="connsiteX5" fmla="*/ 3052415 w 3062668"/>
              <a:gd name="connsiteY5" fmla="*/ 1559755 h 2516810"/>
              <a:gd name="connsiteX6" fmla="*/ 2683418 w 3062668"/>
              <a:gd name="connsiteY6" fmla="*/ 2220375 h 2516810"/>
              <a:gd name="connsiteX7" fmla="*/ 2140962 w 3062668"/>
              <a:gd name="connsiteY7" fmla="*/ 2516791 h 2516810"/>
              <a:gd name="connsiteX8" fmla="*/ 1017037 w 3062668"/>
              <a:gd name="connsiteY8" fmla="*/ 2273670 h 2516810"/>
              <a:gd name="connsiteX9" fmla="*/ 1012 w 3062668"/>
              <a:gd name="connsiteY9" fmla="*/ 1634141 h 2516810"/>
              <a:gd name="connsiteX10" fmla="*/ 142519 w 3062668"/>
              <a:gd name="connsiteY10" fmla="*/ 767839 h 2516810"/>
              <a:gd name="connsiteX11" fmla="*/ 796148 w 3062668"/>
              <a:gd name="connsiteY11" fmla="*/ 0 h 2516810"/>
              <a:gd name="connsiteX0" fmla="*/ 796148 w 3072208"/>
              <a:gd name="connsiteY0" fmla="*/ 0 h 2516810"/>
              <a:gd name="connsiteX1" fmla="*/ 2127586 w 3072208"/>
              <a:gd name="connsiteY1" fmla="*/ 117092 h 2516810"/>
              <a:gd name="connsiteX2" fmla="*/ 2493387 w 3072208"/>
              <a:gd name="connsiteY2" fmla="*/ 935641 h 2516810"/>
              <a:gd name="connsiteX3" fmla="*/ 2583875 w 3072208"/>
              <a:gd name="connsiteY3" fmla="*/ 959454 h 2516810"/>
              <a:gd name="connsiteX4" fmla="*/ 3066701 w 3072208"/>
              <a:gd name="connsiteY4" fmla="*/ 1097566 h 2516810"/>
              <a:gd name="connsiteX5" fmla="*/ 3052415 w 3072208"/>
              <a:gd name="connsiteY5" fmla="*/ 1559755 h 2516810"/>
              <a:gd name="connsiteX6" fmla="*/ 2683418 w 3072208"/>
              <a:gd name="connsiteY6" fmla="*/ 2220375 h 2516810"/>
              <a:gd name="connsiteX7" fmla="*/ 2140962 w 3072208"/>
              <a:gd name="connsiteY7" fmla="*/ 2516791 h 2516810"/>
              <a:gd name="connsiteX8" fmla="*/ 1017037 w 3072208"/>
              <a:gd name="connsiteY8" fmla="*/ 2273670 h 2516810"/>
              <a:gd name="connsiteX9" fmla="*/ 1012 w 3072208"/>
              <a:gd name="connsiteY9" fmla="*/ 1634141 h 2516810"/>
              <a:gd name="connsiteX10" fmla="*/ 142519 w 3072208"/>
              <a:gd name="connsiteY10" fmla="*/ 767839 h 2516810"/>
              <a:gd name="connsiteX11" fmla="*/ 796148 w 3072208"/>
              <a:gd name="connsiteY11" fmla="*/ 0 h 2516810"/>
              <a:gd name="connsiteX0" fmla="*/ 796148 w 3072208"/>
              <a:gd name="connsiteY0" fmla="*/ 0 h 2516810"/>
              <a:gd name="connsiteX1" fmla="*/ 2127586 w 3072208"/>
              <a:gd name="connsiteY1" fmla="*/ 117092 h 2516810"/>
              <a:gd name="connsiteX2" fmla="*/ 2493387 w 3072208"/>
              <a:gd name="connsiteY2" fmla="*/ 935641 h 2516810"/>
              <a:gd name="connsiteX3" fmla="*/ 3066701 w 3072208"/>
              <a:gd name="connsiteY3" fmla="*/ 1097566 h 2516810"/>
              <a:gd name="connsiteX4" fmla="*/ 3052415 w 3072208"/>
              <a:gd name="connsiteY4" fmla="*/ 1559755 h 2516810"/>
              <a:gd name="connsiteX5" fmla="*/ 2683418 w 3072208"/>
              <a:gd name="connsiteY5" fmla="*/ 2220375 h 2516810"/>
              <a:gd name="connsiteX6" fmla="*/ 2140962 w 3072208"/>
              <a:gd name="connsiteY6" fmla="*/ 2516791 h 2516810"/>
              <a:gd name="connsiteX7" fmla="*/ 1017037 w 3072208"/>
              <a:gd name="connsiteY7" fmla="*/ 2273670 h 2516810"/>
              <a:gd name="connsiteX8" fmla="*/ 1012 w 3072208"/>
              <a:gd name="connsiteY8" fmla="*/ 1634141 h 2516810"/>
              <a:gd name="connsiteX9" fmla="*/ 142519 w 3072208"/>
              <a:gd name="connsiteY9" fmla="*/ 767839 h 2516810"/>
              <a:gd name="connsiteX10" fmla="*/ 796148 w 3072208"/>
              <a:gd name="connsiteY10" fmla="*/ 0 h 2516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72208" h="2516810">
                <a:moveTo>
                  <a:pt x="796148" y="0"/>
                </a:moveTo>
                <a:lnTo>
                  <a:pt x="2127586" y="117092"/>
                </a:lnTo>
                <a:cubicBezTo>
                  <a:pt x="2392319" y="233459"/>
                  <a:pt x="2357241" y="866898"/>
                  <a:pt x="2493387" y="935641"/>
                </a:cubicBezTo>
                <a:cubicBezTo>
                  <a:pt x="2649906" y="1099053"/>
                  <a:pt x="2973530" y="993547"/>
                  <a:pt x="3066701" y="1097566"/>
                </a:cubicBezTo>
                <a:cubicBezTo>
                  <a:pt x="3080989" y="1239647"/>
                  <a:pt x="3064321" y="1417674"/>
                  <a:pt x="3052415" y="1559755"/>
                </a:cubicBezTo>
                <a:cubicBezTo>
                  <a:pt x="3134808" y="1728443"/>
                  <a:pt x="2693893" y="1839756"/>
                  <a:pt x="2683418" y="2220375"/>
                </a:cubicBezTo>
                <a:cubicBezTo>
                  <a:pt x="2499424" y="2217580"/>
                  <a:pt x="2324956" y="2519586"/>
                  <a:pt x="2140962" y="2516791"/>
                </a:cubicBezTo>
                <a:lnTo>
                  <a:pt x="1017037" y="2273670"/>
                </a:lnTo>
                <a:cubicBezTo>
                  <a:pt x="875817" y="2066088"/>
                  <a:pt x="142232" y="1841723"/>
                  <a:pt x="1012" y="1634141"/>
                </a:cubicBezTo>
                <a:cubicBezTo>
                  <a:pt x="-14714" y="1442135"/>
                  <a:pt x="158245" y="959845"/>
                  <a:pt x="142519" y="767839"/>
                </a:cubicBezTo>
                <a:lnTo>
                  <a:pt x="796148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7">
            <a:duotone>
              <a:prstClr val="black"/>
              <a:srgbClr val="DEEBF7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931" y="42038"/>
            <a:ext cx="4962574" cy="5163760"/>
          </a:xfrm>
          <a:prstGeom prst="rect">
            <a:avLst/>
          </a:prstGeom>
          <a:effectLst/>
        </p:spPr>
      </p:pic>
      <p:sp>
        <p:nvSpPr>
          <p:cNvPr id="47" name="Rectangle 9"/>
          <p:cNvSpPr/>
          <p:nvPr/>
        </p:nvSpPr>
        <p:spPr>
          <a:xfrm>
            <a:off x="5761926" y="2432853"/>
            <a:ext cx="1795649" cy="1920746"/>
          </a:xfrm>
          <a:custGeom>
            <a:avLst/>
            <a:gdLst>
              <a:gd name="connsiteX0" fmla="*/ 0 w 2266682"/>
              <a:gd name="connsiteY0" fmla="*/ 0 h 1790163"/>
              <a:gd name="connsiteX1" fmla="*/ 2266682 w 2266682"/>
              <a:gd name="connsiteY1" fmla="*/ 0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184857 w 2266682"/>
              <a:gd name="connsiteY1" fmla="*/ 309093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197626"/>
              <a:gd name="connsiteY0" fmla="*/ 0 h 1790163"/>
              <a:gd name="connsiteX1" fmla="*/ 1339602 w 2197626"/>
              <a:gd name="connsiteY1" fmla="*/ 27739 h 1790163"/>
              <a:gd name="connsiteX2" fmla="*/ 1995689 w 2197626"/>
              <a:gd name="connsiteY2" fmla="*/ 367316 h 1790163"/>
              <a:gd name="connsiteX3" fmla="*/ 2086177 w 2197626"/>
              <a:gd name="connsiteY3" fmla="*/ 391129 h 1790163"/>
              <a:gd name="connsiteX4" fmla="*/ 2148089 w 2197626"/>
              <a:gd name="connsiteY4" fmla="*/ 529241 h 1790163"/>
              <a:gd name="connsiteX5" fmla="*/ 2133802 w 2197626"/>
              <a:gd name="connsiteY5" fmla="*/ 976916 h 1790163"/>
              <a:gd name="connsiteX6" fmla="*/ 2197626 w 2197626"/>
              <a:gd name="connsiteY6" fmla="*/ 1759207 h 1790163"/>
              <a:gd name="connsiteX7" fmla="*/ 0 w 2197626"/>
              <a:gd name="connsiteY7" fmla="*/ 1790163 h 1790163"/>
              <a:gd name="connsiteX8" fmla="*/ 0 w 2197626"/>
              <a:gd name="connsiteY8" fmla="*/ 0 h 1790163"/>
              <a:gd name="connsiteX0" fmla="*/ 0 w 2204063"/>
              <a:gd name="connsiteY0" fmla="*/ 0 h 1790163"/>
              <a:gd name="connsiteX1" fmla="*/ 1339602 w 2204063"/>
              <a:gd name="connsiteY1" fmla="*/ 27739 h 1790163"/>
              <a:gd name="connsiteX2" fmla="*/ 1995689 w 2204063"/>
              <a:gd name="connsiteY2" fmla="*/ 367316 h 1790163"/>
              <a:gd name="connsiteX3" fmla="*/ 2086177 w 2204063"/>
              <a:gd name="connsiteY3" fmla="*/ 391129 h 1790163"/>
              <a:gd name="connsiteX4" fmla="*/ 2148089 w 2204063"/>
              <a:gd name="connsiteY4" fmla="*/ 529241 h 1790163"/>
              <a:gd name="connsiteX5" fmla="*/ 2133802 w 2204063"/>
              <a:gd name="connsiteY5" fmla="*/ 976916 h 1790163"/>
              <a:gd name="connsiteX6" fmla="*/ 2197626 w 2204063"/>
              <a:gd name="connsiteY6" fmla="*/ 1759207 h 1790163"/>
              <a:gd name="connsiteX7" fmla="*/ 0 w 2204063"/>
              <a:gd name="connsiteY7" fmla="*/ 1790163 h 1790163"/>
              <a:gd name="connsiteX8" fmla="*/ 0 w 2204063"/>
              <a:gd name="connsiteY8" fmla="*/ 0 h 1790163"/>
              <a:gd name="connsiteX0" fmla="*/ 0 w 2195699"/>
              <a:gd name="connsiteY0" fmla="*/ 0 h 1790163"/>
              <a:gd name="connsiteX1" fmla="*/ 1339602 w 2195699"/>
              <a:gd name="connsiteY1" fmla="*/ 27739 h 1790163"/>
              <a:gd name="connsiteX2" fmla="*/ 1995689 w 2195699"/>
              <a:gd name="connsiteY2" fmla="*/ 367316 h 1790163"/>
              <a:gd name="connsiteX3" fmla="*/ 2086177 w 2195699"/>
              <a:gd name="connsiteY3" fmla="*/ 391129 h 1790163"/>
              <a:gd name="connsiteX4" fmla="*/ 2148089 w 2195699"/>
              <a:gd name="connsiteY4" fmla="*/ 529241 h 1790163"/>
              <a:gd name="connsiteX5" fmla="*/ 2133802 w 2195699"/>
              <a:gd name="connsiteY5" fmla="*/ 976916 h 1790163"/>
              <a:gd name="connsiteX6" fmla="*/ 2185720 w 2195699"/>
              <a:gd name="connsiteY6" fmla="*/ 1652050 h 1790163"/>
              <a:gd name="connsiteX7" fmla="*/ 0 w 2195699"/>
              <a:gd name="connsiteY7" fmla="*/ 1790163 h 1790163"/>
              <a:gd name="connsiteX8" fmla="*/ 0 w 2195699"/>
              <a:gd name="connsiteY8" fmla="*/ 0 h 1790163"/>
              <a:gd name="connsiteX0" fmla="*/ 0 w 2195699"/>
              <a:gd name="connsiteY0" fmla="*/ 0 h 1652050"/>
              <a:gd name="connsiteX1" fmla="*/ 1339602 w 2195699"/>
              <a:gd name="connsiteY1" fmla="*/ 27739 h 1652050"/>
              <a:gd name="connsiteX2" fmla="*/ 1995689 w 2195699"/>
              <a:gd name="connsiteY2" fmla="*/ 367316 h 1652050"/>
              <a:gd name="connsiteX3" fmla="*/ 2086177 w 2195699"/>
              <a:gd name="connsiteY3" fmla="*/ 391129 h 1652050"/>
              <a:gd name="connsiteX4" fmla="*/ 2148089 w 2195699"/>
              <a:gd name="connsiteY4" fmla="*/ 529241 h 1652050"/>
              <a:gd name="connsiteX5" fmla="*/ 2133802 w 2195699"/>
              <a:gd name="connsiteY5" fmla="*/ 976916 h 1652050"/>
              <a:gd name="connsiteX6" fmla="*/ 2185720 w 2195699"/>
              <a:gd name="connsiteY6" fmla="*/ 1652050 h 1652050"/>
              <a:gd name="connsiteX7" fmla="*/ 1114425 w 2195699"/>
              <a:gd name="connsiteY7" fmla="*/ 1647288 h 1652050"/>
              <a:gd name="connsiteX8" fmla="*/ 0 w 2195699"/>
              <a:gd name="connsiteY8" fmla="*/ 0 h 1652050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0 w 2195699"/>
              <a:gd name="connsiteY9" fmla="*/ 0 h 1948485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519314 w 2195699"/>
              <a:gd name="connsiteY9" fmla="*/ 1167416 h 1948485"/>
              <a:gd name="connsiteX10" fmla="*/ 0 w 2195699"/>
              <a:gd name="connsiteY10" fmla="*/ 0 h 1948485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9264 w 1795649"/>
              <a:gd name="connsiteY9" fmla="*/ 1139677 h 1920746"/>
              <a:gd name="connsiteX10" fmla="*/ 0 w 1795649"/>
              <a:gd name="connsiteY10" fmla="*/ 115136 h 1920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95649" h="1920746">
                <a:moveTo>
                  <a:pt x="0" y="115136"/>
                </a:moveTo>
                <a:lnTo>
                  <a:pt x="939552" y="0"/>
                </a:lnTo>
                <a:cubicBezTo>
                  <a:pt x="1204285" y="116367"/>
                  <a:pt x="1459493" y="270834"/>
                  <a:pt x="1595639" y="339577"/>
                </a:cubicBezTo>
                <a:cubicBezTo>
                  <a:pt x="1665489" y="356246"/>
                  <a:pt x="1651996" y="344340"/>
                  <a:pt x="1686127" y="363390"/>
                </a:cubicBezTo>
                <a:cubicBezTo>
                  <a:pt x="1720258" y="436414"/>
                  <a:pt x="1742483" y="442765"/>
                  <a:pt x="1748039" y="501502"/>
                </a:cubicBezTo>
                <a:cubicBezTo>
                  <a:pt x="1762327" y="643583"/>
                  <a:pt x="1745658" y="807096"/>
                  <a:pt x="1733752" y="949177"/>
                </a:cubicBezTo>
                <a:cubicBezTo>
                  <a:pt x="1816145" y="1117865"/>
                  <a:pt x="1796145" y="1243692"/>
                  <a:pt x="1785670" y="1624311"/>
                </a:cubicBezTo>
                <a:cubicBezTo>
                  <a:pt x="1601676" y="1621516"/>
                  <a:pt x="1427208" y="1923522"/>
                  <a:pt x="1243214" y="1920727"/>
                </a:cubicBezTo>
                <a:lnTo>
                  <a:pt x="714375" y="1619549"/>
                </a:lnTo>
                <a:cubicBezTo>
                  <a:pt x="573155" y="1411967"/>
                  <a:pt x="260484" y="1347259"/>
                  <a:pt x="119264" y="1139677"/>
                </a:cubicBezTo>
                <a:lnTo>
                  <a:pt x="0" y="115136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bang 5"/>
          <p:cNvSpPr/>
          <p:nvPr/>
        </p:nvSpPr>
        <p:spPr>
          <a:xfrm>
            <a:off x="3796713" y="-429699"/>
            <a:ext cx="2564571" cy="2456133"/>
          </a:xfrm>
          <a:custGeom>
            <a:avLst/>
            <a:gdLst>
              <a:gd name="connsiteX0" fmla="*/ 0 w 2266682"/>
              <a:gd name="connsiteY0" fmla="*/ 0 h 1790163"/>
              <a:gd name="connsiteX1" fmla="*/ 2266682 w 2266682"/>
              <a:gd name="connsiteY1" fmla="*/ 0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184857 w 2266682"/>
              <a:gd name="connsiteY1" fmla="*/ 309093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197626"/>
              <a:gd name="connsiteY0" fmla="*/ 0 h 1790163"/>
              <a:gd name="connsiteX1" fmla="*/ 1339602 w 2197626"/>
              <a:gd name="connsiteY1" fmla="*/ 27739 h 1790163"/>
              <a:gd name="connsiteX2" fmla="*/ 1995689 w 2197626"/>
              <a:gd name="connsiteY2" fmla="*/ 367316 h 1790163"/>
              <a:gd name="connsiteX3" fmla="*/ 2086177 w 2197626"/>
              <a:gd name="connsiteY3" fmla="*/ 391129 h 1790163"/>
              <a:gd name="connsiteX4" fmla="*/ 2148089 w 2197626"/>
              <a:gd name="connsiteY4" fmla="*/ 529241 h 1790163"/>
              <a:gd name="connsiteX5" fmla="*/ 2133802 w 2197626"/>
              <a:gd name="connsiteY5" fmla="*/ 976916 h 1790163"/>
              <a:gd name="connsiteX6" fmla="*/ 2197626 w 2197626"/>
              <a:gd name="connsiteY6" fmla="*/ 1759207 h 1790163"/>
              <a:gd name="connsiteX7" fmla="*/ 0 w 2197626"/>
              <a:gd name="connsiteY7" fmla="*/ 1790163 h 1790163"/>
              <a:gd name="connsiteX8" fmla="*/ 0 w 2197626"/>
              <a:gd name="connsiteY8" fmla="*/ 0 h 1790163"/>
              <a:gd name="connsiteX0" fmla="*/ 0 w 2204063"/>
              <a:gd name="connsiteY0" fmla="*/ 0 h 1790163"/>
              <a:gd name="connsiteX1" fmla="*/ 1339602 w 2204063"/>
              <a:gd name="connsiteY1" fmla="*/ 27739 h 1790163"/>
              <a:gd name="connsiteX2" fmla="*/ 1995689 w 2204063"/>
              <a:gd name="connsiteY2" fmla="*/ 367316 h 1790163"/>
              <a:gd name="connsiteX3" fmla="*/ 2086177 w 2204063"/>
              <a:gd name="connsiteY3" fmla="*/ 391129 h 1790163"/>
              <a:gd name="connsiteX4" fmla="*/ 2148089 w 2204063"/>
              <a:gd name="connsiteY4" fmla="*/ 529241 h 1790163"/>
              <a:gd name="connsiteX5" fmla="*/ 2133802 w 2204063"/>
              <a:gd name="connsiteY5" fmla="*/ 976916 h 1790163"/>
              <a:gd name="connsiteX6" fmla="*/ 2197626 w 2204063"/>
              <a:gd name="connsiteY6" fmla="*/ 1759207 h 1790163"/>
              <a:gd name="connsiteX7" fmla="*/ 0 w 2204063"/>
              <a:gd name="connsiteY7" fmla="*/ 1790163 h 1790163"/>
              <a:gd name="connsiteX8" fmla="*/ 0 w 2204063"/>
              <a:gd name="connsiteY8" fmla="*/ 0 h 1790163"/>
              <a:gd name="connsiteX0" fmla="*/ 0 w 2195699"/>
              <a:gd name="connsiteY0" fmla="*/ 0 h 1790163"/>
              <a:gd name="connsiteX1" fmla="*/ 1339602 w 2195699"/>
              <a:gd name="connsiteY1" fmla="*/ 27739 h 1790163"/>
              <a:gd name="connsiteX2" fmla="*/ 1995689 w 2195699"/>
              <a:gd name="connsiteY2" fmla="*/ 367316 h 1790163"/>
              <a:gd name="connsiteX3" fmla="*/ 2086177 w 2195699"/>
              <a:gd name="connsiteY3" fmla="*/ 391129 h 1790163"/>
              <a:gd name="connsiteX4" fmla="*/ 2148089 w 2195699"/>
              <a:gd name="connsiteY4" fmla="*/ 529241 h 1790163"/>
              <a:gd name="connsiteX5" fmla="*/ 2133802 w 2195699"/>
              <a:gd name="connsiteY5" fmla="*/ 976916 h 1790163"/>
              <a:gd name="connsiteX6" fmla="*/ 2185720 w 2195699"/>
              <a:gd name="connsiteY6" fmla="*/ 1652050 h 1790163"/>
              <a:gd name="connsiteX7" fmla="*/ 0 w 2195699"/>
              <a:gd name="connsiteY7" fmla="*/ 1790163 h 1790163"/>
              <a:gd name="connsiteX8" fmla="*/ 0 w 2195699"/>
              <a:gd name="connsiteY8" fmla="*/ 0 h 1790163"/>
              <a:gd name="connsiteX0" fmla="*/ 0 w 2195699"/>
              <a:gd name="connsiteY0" fmla="*/ 0 h 1652050"/>
              <a:gd name="connsiteX1" fmla="*/ 1339602 w 2195699"/>
              <a:gd name="connsiteY1" fmla="*/ 27739 h 1652050"/>
              <a:gd name="connsiteX2" fmla="*/ 1995689 w 2195699"/>
              <a:gd name="connsiteY2" fmla="*/ 367316 h 1652050"/>
              <a:gd name="connsiteX3" fmla="*/ 2086177 w 2195699"/>
              <a:gd name="connsiteY3" fmla="*/ 391129 h 1652050"/>
              <a:gd name="connsiteX4" fmla="*/ 2148089 w 2195699"/>
              <a:gd name="connsiteY4" fmla="*/ 529241 h 1652050"/>
              <a:gd name="connsiteX5" fmla="*/ 2133802 w 2195699"/>
              <a:gd name="connsiteY5" fmla="*/ 976916 h 1652050"/>
              <a:gd name="connsiteX6" fmla="*/ 2185720 w 2195699"/>
              <a:gd name="connsiteY6" fmla="*/ 1652050 h 1652050"/>
              <a:gd name="connsiteX7" fmla="*/ 1114425 w 2195699"/>
              <a:gd name="connsiteY7" fmla="*/ 1647288 h 1652050"/>
              <a:gd name="connsiteX8" fmla="*/ 0 w 2195699"/>
              <a:gd name="connsiteY8" fmla="*/ 0 h 1652050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0 w 2195699"/>
              <a:gd name="connsiteY9" fmla="*/ 0 h 1948485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519314 w 2195699"/>
              <a:gd name="connsiteY9" fmla="*/ 1167416 h 1948485"/>
              <a:gd name="connsiteX10" fmla="*/ 0 w 2195699"/>
              <a:gd name="connsiteY10" fmla="*/ 0 h 1948485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9264 w 1795649"/>
              <a:gd name="connsiteY9" fmla="*/ 1139677 h 1920746"/>
              <a:gd name="connsiteX10" fmla="*/ 0 w 1795649"/>
              <a:gd name="connsiteY10" fmla="*/ 115136 h 1920746"/>
              <a:gd name="connsiteX0" fmla="*/ 243950 w 2039599"/>
              <a:gd name="connsiteY0" fmla="*/ 115136 h 1920746"/>
              <a:gd name="connsiteX1" fmla="*/ 1183502 w 2039599"/>
              <a:gd name="connsiteY1" fmla="*/ 0 h 1920746"/>
              <a:gd name="connsiteX2" fmla="*/ 1839589 w 2039599"/>
              <a:gd name="connsiteY2" fmla="*/ 339577 h 1920746"/>
              <a:gd name="connsiteX3" fmla="*/ 1930077 w 2039599"/>
              <a:gd name="connsiteY3" fmla="*/ 363390 h 1920746"/>
              <a:gd name="connsiteX4" fmla="*/ 1991989 w 2039599"/>
              <a:gd name="connsiteY4" fmla="*/ 501502 h 1920746"/>
              <a:gd name="connsiteX5" fmla="*/ 1977702 w 2039599"/>
              <a:gd name="connsiteY5" fmla="*/ 949177 h 1920746"/>
              <a:gd name="connsiteX6" fmla="*/ 2029620 w 2039599"/>
              <a:gd name="connsiteY6" fmla="*/ 1624311 h 1920746"/>
              <a:gd name="connsiteX7" fmla="*/ 1487164 w 2039599"/>
              <a:gd name="connsiteY7" fmla="*/ 1920727 h 1920746"/>
              <a:gd name="connsiteX8" fmla="*/ 958325 w 2039599"/>
              <a:gd name="connsiteY8" fmla="*/ 1619549 h 1920746"/>
              <a:gd name="connsiteX9" fmla="*/ 0 w 2039599"/>
              <a:gd name="connsiteY9" fmla="*/ 731061 h 1920746"/>
              <a:gd name="connsiteX10" fmla="*/ 243950 w 2039599"/>
              <a:gd name="connsiteY10" fmla="*/ 115136 h 1920746"/>
              <a:gd name="connsiteX0" fmla="*/ 243950 w 2039599"/>
              <a:gd name="connsiteY0" fmla="*/ 115136 h 1920746"/>
              <a:gd name="connsiteX1" fmla="*/ 1183502 w 2039599"/>
              <a:gd name="connsiteY1" fmla="*/ 0 h 1920746"/>
              <a:gd name="connsiteX2" fmla="*/ 1839589 w 2039599"/>
              <a:gd name="connsiteY2" fmla="*/ 339577 h 1920746"/>
              <a:gd name="connsiteX3" fmla="*/ 1930077 w 2039599"/>
              <a:gd name="connsiteY3" fmla="*/ 363390 h 1920746"/>
              <a:gd name="connsiteX4" fmla="*/ 1991989 w 2039599"/>
              <a:gd name="connsiteY4" fmla="*/ 501502 h 1920746"/>
              <a:gd name="connsiteX5" fmla="*/ 1977702 w 2039599"/>
              <a:gd name="connsiteY5" fmla="*/ 949177 h 1920746"/>
              <a:gd name="connsiteX6" fmla="*/ 2029620 w 2039599"/>
              <a:gd name="connsiteY6" fmla="*/ 1624311 h 1920746"/>
              <a:gd name="connsiteX7" fmla="*/ 1487164 w 2039599"/>
              <a:gd name="connsiteY7" fmla="*/ 1920727 h 1920746"/>
              <a:gd name="connsiteX8" fmla="*/ 958325 w 2039599"/>
              <a:gd name="connsiteY8" fmla="*/ 1619549 h 1920746"/>
              <a:gd name="connsiteX9" fmla="*/ 253723 w 2039599"/>
              <a:gd name="connsiteY9" fmla="*/ 1363350 h 1920746"/>
              <a:gd name="connsiteX10" fmla="*/ 0 w 2039599"/>
              <a:gd name="connsiteY10" fmla="*/ 731061 h 1920746"/>
              <a:gd name="connsiteX11" fmla="*/ 243950 w 2039599"/>
              <a:gd name="connsiteY11" fmla="*/ 115136 h 1920746"/>
              <a:gd name="connsiteX0" fmla="*/ 243950 w 2039599"/>
              <a:gd name="connsiteY0" fmla="*/ 115136 h 1920746"/>
              <a:gd name="connsiteX1" fmla="*/ 1183502 w 2039599"/>
              <a:gd name="connsiteY1" fmla="*/ 0 h 1920746"/>
              <a:gd name="connsiteX2" fmla="*/ 1839589 w 2039599"/>
              <a:gd name="connsiteY2" fmla="*/ 339577 h 1920746"/>
              <a:gd name="connsiteX3" fmla="*/ 1930077 w 2039599"/>
              <a:gd name="connsiteY3" fmla="*/ 363390 h 1920746"/>
              <a:gd name="connsiteX4" fmla="*/ 1991989 w 2039599"/>
              <a:gd name="connsiteY4" fmla="*/ 501502 h 1920746"/>
              <a:gd name="connsiteX5" fmla="*/ 1977702 w 2039599"/>
              <a:gd name="connsiteY5" fmla="*/ 949177 h 1920746"/>
              <a:gd name="connsiteX6" fmla="*/ 2029620 w 2039599"/>
              <a:gd name="connsiteY6" fmla="*/ 1624311 h 1920746"/>
              <a:gd name="connsiteX7" fmla="*/ 1487164 w 2039599"/>
              <a:gd name="connsiteY7" fmla="*/ 1920727 h 1920746"/>
              <a:gd name="connsiteX8" fmla="*/ 958325 w 2039599"/>
              <a:gd name="connsiteY8" fmla="*/ 1619549 h 1920746"/>
              <a:gd name="connsiteX9" fmla="*/ 253723 w 2039599"/>
              <a:gd name="connsiteY9" fmla="*/ 1363350 h 1920746"/>
              <a:gd name="connsiteX10" fmla="*/ 0 w 2039599"/>
              <a:gd name="connsiteY10" fmla="*/ 731061 h 1920746"/>
              <a:gd name="connsiteX11" fmla="*/ 243950 w 2039599"/>
              <a:gd name="connsiteY11" fmla="*/ 115136 h 1920746"/>
              <a:gd name="connsiteX0" fmla="*/ 141795 w 1937444"/>
              <a:gd name="connsiteY0" fmla="*/ 115136 h 1920746"/>
              <a:gd name="connsiteX1" fmla="*/ 1081347 w 1937444"/>
              <a:gd name="connsiteY1" fmla="*/ 0 h 1920746"/>
              <a:gd name="connsiteX2" fmla="*/ 1737434 w 1937444"/>
              <a:gd name="connsiteY2" fmla="*/ 339577 h 1920746"/>
              <a:gd name="connsiteX3" fmla="*/ 1827922 w 1937444"/>
              <a:gd name="connsiteY3" fmla="*/ 363390 h 1920746"/>
              <a:gd name="connsiteX4" fmla="*/ 1889834 w 1937444"/>
              <a:gd name="connsiteY4" fmla="*/ 501502 h 1920746"/>
              <a:gd name="connsiteX5" fmla="*/ 1875547 w 1937444"/>
              <a:gd name="connsiteY5" fmla="*/ 949177 h 1920746"/>
              <a:gd name="connsiteX6" fmla="*/ 1927465 w 1937444"/>
              <a:gd name="connsiteY6" fmla="*/ 1624311 h 1920746"/>
              <a:gd name="connsiteX7" fmla="*/ 1385009 w 1937444"/>
              <a:gd name="connsiteY7" fmla="*/ 1920727 h 1920746"/>
              <a:gd name="connsiteX8" fmla="*/ 856170 w 1937444"/>
              <a:gd name="connsiteY8" fmla="*/ 1619549 h 1920746"/>
              <a:gd name="connsiteX9" fmla="*/ 151568 w 1937444"/>
              <a:gd name="connsiteY9" fmla="*/ 1363350 h 1920746"/>
              <a:gd name="connsiteX10" fmla="*/ 0 w 1937444"/>
              <a:gd name="connsiteY10" fmla="*/ 685659 h 1920746"/>
              <a:gd name="connsiteX11" fmla="*/ 141795 w 1937444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24273 w 2005547"/>
              <a:gd name="connsiteY8" fmla="*/ 1619549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24273 w 2005547"/>
              <a:gd name="connsiteY8" fmla="*/ 1619549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24273 w 2005547"/>
              <a:gd name="connsiteY8" fmla="*/ 1619549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24273 w 2005547"/>
              <a:gd name="connsiteY8" fmla="*/ 1619549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867520 w 2005547"/>
              <a:gd name="connsiteY8" fmla="*/ 1426591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58324 w 2005547"/>
              <a:gd name="connsiteY8" fmla="*/ 1517396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58324 w 2005547"/>
              <a:gd name="connsiteY8" fmla="*/ 1517396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05547" h="1920746">
                <a:moveTo>
                  <a:pt x="209898" y="115136"/>
                </a:moveTo>
                <a:lnTo>
                  <a:pt x="1149450" y="0"/>
                </a:lnTo>
                <a:cubicBezTo>
                  <a:pt x="1414183" y="116367"/>
                  <a:pt x="1669391" y="270834"/>
                  <a:pt x="1805537" y="339577"/>
                </a:cubicBezTo>
                <a:cubicBezTo>
                  <a:pt x="1875387" y="356246"/>
                  <a:pt x="1861894" y="344340"/>
                  <a:pt x="1896025" y="363390"/>
                </a:cubicBezTo>
                <a:cubicBezTo>
                  <a:pt x="1930156" y="436414"/>
                  <a:pt x="1952381" y="442765"/>
                  <a:pt x="1957937" y="501502"/>
                </a:cubicBezTo>
                <a:cubicBezTo>
                  <a:pt x="1972225" y="643583"/>
                  <a:pt x="1955556" y="807096"/>
                  <a:pt x="1943650" y="949177"/>
                </a:cubicBezTo>
                <a:cubicBezTo>
                  <a:pt x="2026043" y="1117865"/>
                  <a:pt x="2006043" y="1243692"/>
                  <a:pt x="1995568" y="1624311"/>
                </a:cubicBezTo>
                <a:cubicBezTo>
                  <a:pt x="1811574" y="1621516"/>
                  <a:pt x="1637106" y="1923522"/>
                  <a:pt x="1453112" y="1920727"/>
                </a:cubicBezTo>
                <a:lnTo>
                  <a:pt x="958324" y="1517396"/>
                </a:lnTo>
                <a:cubicBezTo>
                  <a:pt x="775452" y="1380990"/>
                  <a:pt x="549649" y="1488731"/>
                  <a:pt x="219671" y="1363350"/>
                </a:cubicBezTo>
                <a:cubicBezTo>
                  <a:pt x="162103" y="1056362"/>
                  <a:pt x="137836" y="918288"/>
                  <a:pt x="0" y="685659"/>
                </a:cubicBezTo>
                <a:lnTo>
                  <a:pt x="209898" y="115136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45" name="bang 3"/>
          <p:cNvSpPr/>
          <p:nvPr/>
        </p:nvSpPr>
        <p:spPr>
          <a:xfrm rot="1066537">
            <a:off x="-15386" y="-577701"/>
            <a:ext cx="2338126" cy="2477828"/>
          </a:xfrm>
          <a:custGeom>
            <a:avLst/>
            <a:gdLst>
              <a:gd name="connsiteX0" fmla="*/ 0 w 2266682"/>
              <a:gd name="connsiteY0" fmla="*/ 0 h 1790163"/>
              <a:gd name="connsiteX1" fmla="*/ 2266682 w 2266682"/>
              <a:gd name="connsiteY1" fmla="*/ 0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184857 w 2266682"/>
              <a:gd name="connsiteY1" fmla="*/ 309093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197626"/>
              <a:gd name="connsiteY0" fmla="*/ 0 h 1790163"/>
              <a:gd name="connsiteX1" fmla="*/ 1339602 w 2197626"/>
              <a:gd name="connsiteY1" fmla="*/ 27739 h 1790163"/>
              <a:gd name="connsiteX2" fmla="*/ 1995689 w 2197626"/>
              <a:gd name="connsiteY2" fmla="*/ 367316 h 1790163"/>
              <a:gd name="connsiteX3" fmla="*/ 2086177 w 2197626"/>
              <a:gd name="connsiteY3" fmla="*/ 391129 h 1790163"/>
              <a:gd name="connsiteX4" fmla="*/ 2148089 w 2197626"/>
              <a:gd name="connsiteY4" fmla="*/ 529241 h 1790163"/>
              <a:gd name="connsiteX5" fmla="*/ 2133802 w 2197626"/>
              <a:gd name="connsiteY5" fmla="*/ 976916 h 1790163"/>
              <a:gd name="connsiteX6" fmla="*/ 2197626 w 2197626"/>
              <a:gd name="connsiteY6" fmla="*/ 1759207 h 1790163"/>
              <a:gd name="connsiteX7" fmla="*/ 0 w 2197626"/>
              <a:gd name="connsiteY7" fmla="*/ 1790163 h 1790163"/>
              <a:gd name="connsiteX8" fmla="*/ 0 w 2197626"/>
              <a:gd name="connsiteY8" fmla="*/ 0 h 1790163"/>
              <a:gd name="connsiteX0" fmla="*/ 0 w 2204063"/>
              <a:gd name="connsiteY0" fmla="*/ 0 h 1790163"/>
              <a:gd name="connsiteX1" fmla="*/ 1339602 w 2204063"/>
              <a:gd name="connsiteY1" fmla="*/ 27739 h 1790163"/>
              <a:gd name="connsiteX2" fmla="*/ 1995689 w 2204063"/>
              <a:gd name="connsiteY2" fmla="*/ 367316 h 1790163"/>
              <a:gd name="connsiteX3" fmla="*/ 2086177 w 2204063"/>
              <a:gd name="connsiteY3" fmla="*/ 391129 h 1790163"/>
              <a:gd name="connsiteX4" fmla="*/ 2148089 w 2204063"/>
              <a:gd name="connsiteY4" fmla="*/ 529241 h 1790163"/>
              <a:gd name="connsiteX5" fmla="*/ 2133802 w 2204063"/>
              <a:gd name="connsiteY5" fmla="*/ 976916 h 1790163"/>
              <a:gd name="connsiteX6" fmla="*/ 2197626 w 2204063"/>
              <a:gd name="connsiteY6" fmla="*/ 1759207 h 1790163"/>
              <a:gd name="connsiteX7" fmla="*/ 0 w 2204063"/>
              <a:gd name="connsiteY7" fmla="*/ 1790163 h 1790163"/>
              <a:gd name="connsiteX8" fmla="*/ 0 w 2204063"/>
              <a:gd name="connsiteY8" fmla="*/ 0 h 1790163"/>
              <a:gd name="connsiteX0" fmla="*/ 0 w 2195699"/>
              <a:gd name="connsiteY0" fmla="*/ 0 h 1790163"/>
              <a:gd name="connsiteX1" fmla="*/ 1339602 w 2195699"/>
              <a:gd name="connsiteY1" fmla="*/ 27739 h 1790163"/>
              <a:gd name="connsiteX2" fmla="*/ 1995689 w 2195699"/>
              <a:gd name="connsiteY2" fmla="*/ 367316 h 1790163"/>
              <a:gd name="connsiteX3" fmla="*/ 2086177 w 2195699"/>
              <a:gd name="connsiteY3" fmla="*/ 391129 h 1790163"/>
              <a:gd name="connsiteX4" fmla="*/ 2148089 w 2195699"/>
              <a:gd name="connsiteY4" fmla="*/ 529241 h 1790163"/>
              <a:gd name="connsiteX5" fmla="*/ 2133802 w 2195699"/>
              <a:gd name="connsiteY5" fmla="*/ 976916 h 1790163"/>
              <a:gd name="connsiteX6" fmla="*/ 2185720 w 2195699"/>
              <a:gd name="connsiteY6" fmla="*/ 1652050 h 1790163"/>
              <a:gd name="connsiteX7" fmla="*/ 0 w 2195699"/>
              <a:gd name="connsiteY7" fmla="*/ 1790163 h 1790163"/>
              <a:gd name="connsiteX8" fmla="*/ 0 w 2195699"/>
              <a:gd name="connsiteY8" fmla="*/ 0 h 1790163"/>
              <a:gd name="connsiteX0" fmla="*/ 0 w 2195699"/>
              <a:gd name="connsiteY0" fmla="*/ 0 h 1652050"/>
              <a:gd name="connsiteX1" fmla="*/ 1339602 w 2195699"/>
              <a:gd name="connsiteY1" fmla="*/ 27739 h 1652050"/>
              <a:gd name="connsiteX2" fmla="*/ 1995689 w 2195699"/>
              <a:gd name="connsiteY2" fmla="*/ 367316 h 1652050"/>
              <a:gd name="connsiteX3" fmla="*/ 2086177 w 2195699"/>
              <a:gd name="connsiteY3" fmla="*/ 391129 h 1652050"/>
              <a:gd name="connsiteX4" fmla="*/ 2148089 w 2195699"/>
              <a:gd name="connsiteY4" fmla="*/ 529241 h 1652050"/>
              <a:gd name="connsiteX5" fmla="*/ 2133802 w 2195699"/>
              <a:gd name="connsiteY5" fmla="*/ 976916 h 1652050"/>
              <a:gd name="connsiteX6" fmla="*/ 2185720 w 2195699"/>
              <a:gd name="connsiteY6" fmla="*/ 1652050 h 1652050"/>
              <a:gd name="connsiteX7" fmla="*/ 1114425 w 2195699"/>
              <a:gd name="connsiteY7" fmla="*/ 1647288 h 1652050"/>
              <a:gd name="connsiteX8" fmla="*/ 0 w 2195699"/>
              <a:gd name="connsiteY8" fmla="*/ 0 h 1652050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0 w 2195699"/>
              <a:gd name="connsiteY9" fmla="*/ 0 h 1948485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519314 w 2195699"/>
              <a:gd name="connsiteY9" fmla="*/ 1167416 h 1948485"/>
              <a:gd name="connsiteX10" fmla="*/ 0 w 2195699"/>
              <a:gd name="connsiteY10" fmla="*/ 0 h 1948485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9264 w 1795649"/>
              <a:gd name="connsiteY9" fmla="*/ 1139677 h 1920746"/>
              <a:gd name="connsiteX10" fmla="*/ 0 w 1795649"/>
              <a:gd name="connsiteY10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314 w 1795649"/>
              <a:gd name="connsiteY9" fmla="*/ 739627 h 1920746"/>
              <a:gd name="connsiteX10" fmla="*/ 0 w 1795649"/>
              <a:gd name="connsiteY10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212738 w 1795649"/>
              <a:gd name="connsiteY9" fmla="*/ 1272897 h 1920746"/>
              <a:gd name="connsiteX10" fmla="*/ 11314 w 1795649"/>
              <a:gd name="connsiteY10" fmla="*/ 739627 h 1920746"/>
              <a:gd name="connsiteX11" fmla="*/ 0 w 1795649"/>
              <a:gd name="connsiteY11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212738 w 1795649"/>
              <a:gd name="connsiteY9" fmla="*/ 1272897 h 1920746"/>
              <a:gd name="connsiteX10" fmla="*/ 11314 w 1795649"/>
              <a:gd name="connsiteY10" fmla="*/ 739627 h 1920746"/>
              <a:gd name="connsiteX11" fmla="*/ 0 w 1795649"/>
              <a:gd name="connsiteY11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212738 w 1795649"/>
              <a:gd name="connsiteY9" fmla="*/ 1272897 h 1920746"/>
              <a:gd name="connsiteX10" fmla="*/ 11314 w 1795649"/>
              <a:gd name="connsiteY10" fmla="*/ 739627 h 1920746"/>
              <a:gd name="connsiteX11" fmla="*/ 0 w 1795649"/>
              <a:gd name="connsiteY11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542925 w 1795649"/>
              <a:gd name="connsiteY8" fmla="*/ 1740199 h 1920746"/>
              <a:gd name="connsiteX9" fmla="*/ 212738 w 1795649"/>
              <a:gd name="connsiteY9" fmla="*/ 1272897 h 1920746"/>
              <a:gd name="connsiteX10" fmla="*/ 11314 w 1795649"/>
              <a:gd name="connsiteY10" fmla="*/ 739627 h 1920746"/>
              <a:gd name="connsiteX11" fmla="*/ 0 w 1795649"/>
              <a:gd name="connsiteY11" fmla="*/ 115136 h 1920746"/>
              <a:gd name="connsiteX0" fmla="*/ 0 w 1795649"/>
              <a:gd name="connsiteY0" fmla="*/ 115136 h 1740199"/>
              <a:gd name="connsiteX1" fmla="*/ 939552 w 1795649"/>
              <a:gd name="connsiteY1" fmla="*/ 0 h 1740199"/>
              <a:gd name="connsiteX2" fmla="*/ 1595639 w 1795649"/>
              <a:gd name="connsiteY2" fmla="*/ 339577 h 1740199"/>
              <a:gd name="connsiteX3" fmla="*/ 1686127 w 1795649"/>
              <a:gd name="connsiteY3" fmla="*/ 363390 h 1740199"/>
              <a:gd name="connsiteX4" fmla="*/ 1748039 w 1795649"/>
              <a:gd name="connsiteY4" fmla="*/ 501502 h 1740199"/>
              <a:gd name="connsiteX5" fmla="*/ 1733752 w 1795649"/>
              <a:gd name="connsiteY5" fmla="*/ 949177 h 1740199"/>
              <a:gd name="connsiteX6" fmla="*/ 1785670 w 1795649"/>
              <a:gd name="connsiteY6" fmla="*/ 1624311 h 1740199"/>
              <a:gd name="connsiteX7" fmla="*/ 1173364 w 1795649"/>
              <a:gd name="connsiteY7" fmla="*/ 1685777 h 1740199"/>
              <a:gd name="connsiteX8" fmla="*/ 542925 w 1795649"/>
              <a:gd name="connsiteY8" fmla="*/ 1740199 h 1740199"/>
              <a:gd name="connsiteX9" fmla="*/ 212738 w 1795649"/>
              <a:gd name="connsiteY9" fmla="*/ 1272897 h 1740199"/>
              <a:gd name="connsiteX10" fmla="*/ 11314 w 1795649"/>
              <a:gd name="connsiteY10" fmla="*/ 739627 h 1740199"/>
              <a:gd name="connsiteX11" fmla="*/ 0 w 1795649"/>
              <a:gd name="connsiteY11" fmla="*/ 115136 h 1740199"/>
              <a:gd name="connsiteX0" fmla="*/ 0 w 1795649"/>
              <a:gd name="connsiteY0" fmla="*/ 115136 h 1819155"/>
              <a:gd name="connsiteX1" fmla="*/ 939552 w 1795649"/>
              <a:gd name="connsiteY1" fmla="*/ 0 h 1819155"/>
              <a:gd name="connsiteX2" fmla="*/ 1595639 w 1795649"/>
              <a:gd name="connsiteY2" fmla="*/ 339577 h 1819155"/>
              <a:gd name="connsiteX3" fmla="*/ 1686127 w 1795649"/>
              <a:gd name="connsiteY3" fmla="*/ 363390 h 1819155"/>
              <a:gd name="connsiteX4" fmla="*/ 1748039 w 1795649"/>
              <a:gd name="connsiteY4" fmla="*/ 501502 h 1819155"/>
              <a:gd name="connsiteX5" fmla="*/ 1733752 w 1795649"/>
              <a:gd name="connsiteY5" fmla="*/ 949177 h 1819155"/>
              <a:gd name="connsiteX6" fmla="*/ 1785670 w 1795649"/>
              <a:gd name="connsiteY6" fmla="*/ 1624311 h 1819155"/>
              <a:gd name="connsiteX7" fmla="*/ 1192414 w 1795649"/>
              <a:gd name="connsiteY7" fmla="*/ 1819127 h 1819155"/>
              <a:gd name="connsiteX8" fmla="*/ 542925 w 1795649"/>
              <a:gd name="connsiteY8" fmla="*/ 1740199 h 1819155"/>
              <a:gd name="connsiteX9" fmla="*/ 212738 w 1795649"/>
              <a:gd name="connsiteY9" fmla="*/ 1272897 h 1819155"/>
              <a:gd name="connsiteX10" fmla="*/ 11314 w 1795649"/>
              <a:gd name="connsiteY10" fmla="*/ 739627 h 1819155"/>
              <a:gd name="connsiteX11" fmla="*/ 0 w 1795649"/>
              <a:gd name="connsiteY11" fmla="*/ 115136 h 1819155"/>
              <a:gd name="connsiteX0" fmla="*/ 0 w 1820653"/>
              <a:gd name="connsiteY0" fmla="*/ 115136 h 1819143"/>
              <a:gd name="connsiteX1" fmla="*/ 939552 w 1820653"/>
              <a:gd name="connsiteY1" fmla="*/ 0 h 1819143"/>
              <a:gd name="connsiteX2" fmla="*/ 1595639 w 1820653"/>
              <a:gd name="connsiteY2" fmla="*/ 339577 h 1819143"/>
              <a:gd name="connsiteX3" fmla="*/ 1686127 w 1820653"/>
              <a:gd name="connsiteY3" fmla="*/ 363390 h 1819143"/>
              <a:gd name="connsiteX4" fmla="*/ 1748039 w 1820653"/>
              <a:gd name="connsiteY4" fmla="*/ 501502 h 1819143"/>
              <a:gd name="connsiteX5" fmla="*/ 1733752 w 1820653"/>
              <a:gd name="connsiteY5" fmla="*/ 949177 h 1819143"/>
              <a:gd name="connsiteX6" fmla="*/ 1817420 w 1820653"/>
              <a:gd name="connsiteY6" fmla="*/ 1471911 h 1819143"/>
              <a:gd name="connsiteX7" fmla="*/ 1192414 w 1820653"/>
              <a:gd name="connsiteY7" fmla="*/ 1819127 h 1819143"/>
              <a:gd name="connsiteX8" fmla="*/ 542925 w 1820653"/>
              <a:gd name="connsiteY8" fmla="*/ 1740199 h 1819143"/>
              <a:gd name="connsiteX9" fmla="*/ 212738 w 1820653"/>
              <a:gd name="connsiteY9" fmla="*/ 1272897 h 1819143"/>
              <a:gd name="connsiteX10" fmla="*/ 11314 w 1820653"/>
              <a:gd name="connsiteY10" fmla="*/ 739627 h 1819143"/>
              <a:gd name="connsiteX11" fmla="*/ 0 w 1820653"/>
              <a:gd name="connsiteY11" fmla="*/ 115136 h 1819143"/>
              <a:gd name="connsiteX0" fmla="*/ 0 w 1820653"/>
              <a:gd name="connsiteY0" fmla="*/ 115136 h 1819150"/>
              <a:gd name="connsiteX1" fmla="*/ 939552 w 1820653"/>
              <a:gd name="connsiteY1" fmla="*/ 0 h 1819150"/>
              <a:gd name="connsiteX2" fmla="*/ 1595639 w 1820653"/>
              <a:gd name="connsiteY2" fmla="*/ 339577 h 1819150"/>
              <a:gd name="connsiteX3" fmla="*/ 1686127 w 1820653"/>
              <a:gd name="connsiteY3" fmla="*/ 363390 h 1819150"/>
              <a:gd name="connsiteX4" fmla="*/ 1748039 w 1820653"/>
              <a:gd name="connsiteY4" fmla="*/ 501502 h 1819150"/>
              <a:gd name="connsiteX5" fmla="*/ 1733752 w 1820653"/>
              <a:gd name="connsiteY5" fmla="*/ 949177 h 1819150"/>
              <a:gd name="connsiteX6" fmla="*/ 1817420 w 1820653"/>
              <a:gd name="connsiteY6" fmla="*/ 1471911 h 1819150"/>
              <a:gd name="connsiteX7" fmla="*/ 1192414 w 1820653"/>
              <a:gd name="connsiteY7" fmla="*/ 1819127 h 1819150"/>
              <a:gd name="connsiteX8" fmla="*/ 542925 w 1820653"/>
              <a:gd name="connsiteY8" fmla="*/ 1740199 h 1819150"/>
              <a:gd name="connsiteX9" fmla="*/ 212738 w 1820653"/>
              <a:gd name="connsiteY9" fmla="*/ 1272897 h 1819150"/>
              <a:gd name="connsiteX10" fmla="*/ 11314 w 1820653"/>
              <a:gd name="connsiteY10" fmla="*/ 739627 h 1819150"/>
              <a:gd name="connsiteX11" fmla="*/ 0 w 1820653"/>
              <a:gd name="connsiteY11" fmla="*/ 115136 h 1819150"/>
              <a:gd name="connsiteX0" fmla="*/ 0 w 1820653"/>
              <a:gd name="connsiteY0" fmla="*/ 115136 h 1819150"/>
              <a:gd name="connsiteX1" fmla="*/ 939552 w 1820653"/>
              <a:gd name="connsiteY1" fmla="*/ 0 h 1819150"/>
              <a:gd name="connsiteX2" fmla="*/ 1595639 w 1820653"/>
              <a:gd name="connsiteY2" fmla="*/ 339577 h 1819150"/>
              <a:gd name="connsiteX3" fmla="*/ 1686127 w 1820653"/>
              <a:gd name="connsiteY3" fmla="*/ 363390 h 1819150"/>
              <a:gd name="connsiteX4" fmla="*/ 1481339 w 1820653"/>
              <a:gd name="connsiteY4" fmla="*/ 615802 h 1819150"/>
              <a:gd name="connsiteX5" fmla="*/ 1733752 w 1820653"/>
              <a:gd name="connsiteY5" fmla="*/ 949177 h 1819150"/>
              <a:gd name="connsiteX6" fmla="*/ 1817420 w 1820653"/>
              <a:gd name="connsiteY6" fmla="*/ 1471911 h 1819150"/>
              <a:gd name="connsiteX7" fmla="*/ 1192414 w 1820653"/>
              <a:gd name="connsiteY7" fmla="*/ 1819127 h 1819150"/>
              <a:gd name="connsiteX8" fmla="*/ 542925 w 1820653"/>
              <a:gd name="connsiteY8" fmla="*/ 1740199 h 1819150"/>
              <a:gd name="connsiteX9" fmla="*/ 212738 w 1820653"/>
              <a:gd name="connsiteY9" fmla="*/ 1272897 h 1819150"/>
              <a:gd name="connsiteX10" fmla="*/ 11314 w 1820653"/>
              <a:gd name="connsiteY10" fmla="*/ 739627 h 1819150"/>
              <a:gd name="connsiteX11" fmla="*/ 0 w 1820653"/>
              <a:gd name="connsiteY11" fmla="*/ 115136 h 1819150"/>
              <a:gd name="connsiteX0" fmla="*/ 0 w 1820653"/>
              <a:gd name="connsiteY0" fmla="*/ 115136 h 1819150"/>
              <a:gd name="connsiteX1" fmla="*/ 939552 w 1820653"/>
              <a:gd name="connsiteY1" fmla="*/ 0 h 1819150"/>
              <a:gd name="connsiteX2" fmla="*/ 1595639 w 1820653"/>
              <a:gd name="connsiteY2" fmla="*/ 339577 h 1819150"/>
              <a:gd name="connsiteX3" fmla="*/ 1698827 w 1820653"/>
              <a:gd name="connsiteY3" fmla="*/ 503090 h 1819150"/>
              <a:gd name="connsiteX4" fmla="*/ 1481339 w 1820653"/>
              <a:gd name="connsiteY4" fmla="*/ 615802 h 1819150"/>
              <a:gd name="connsiteX5" fmla="*/ 1733752 w 1820653"/>
              <a:gd name="connsiteY5" fmla="*/ 949177 h 1819150"/>
              <a:gd name="connsiteX6" fmla="*/ 1817420 w 1820653"/>
              <a:gd name="connsiteY6" fmla="*/ 1471911 h 1819150"/>
              <a:gd name="connsiteX7" fmla="*/ 1192414 w 1820653"/>
              <a:gd name="connsiteY7" fmla="*/ 1819127 h 1819150"/>
              <a:gd name="connsiteX8" fmla="*/ 542925 w 1820653"/>
              <a:gd name="connsiteY8" fmla="*/ 1740199 h 1819150"/>
              <a:gd name="connsiteX9" fmla="*/ 212738 w 1820653"/>
              <a:gd name="connsiteY9" fmla="*/ 1272897 h 1819150"/>
              <a:gd name="connsiteX10" fmla="*/ 11314 w 1820653"/>
              <a:gd name="connsiteY10" fmla="*/ 739627 h 1819150"/>
              <a:gd name="connsiteX11" fmla="*/ 0 w 1820653"/>
              <a:gd name="connsiteY11" fmla="*/ 115136 h 1819150"/>
              <a:gd name="connsiteX0" fmla="*/ 0 w 1820653"/>
              <a:gd name="connsiteY0" fmla="*/ 115136 h 1819150"/>
              <a:gd name="connsiteX1" fmla="*/ 939552 w 1820653"/>
              <a:gd name="connsiteY1" fmla="*/ 0 h 1819150"/>
              <a:gd name="connsiteX2" fmla="*/ 1595639 w 1820653"/>
              <a:gd name="connsiteY2" fmla="*/ 339577 h 1819150"/>
              <a:gd name="connsiteX3" fmla="*/ 1749627 w 1820653"/>
              <a:gd name="connsiteY3" fmla="*/ 668190 h 1819150"/>
              <a:gd name="connsiteX4" fmla="*/ 1481339 w 1820653"/>
              <a:gd name="connsiteY4" fmla="*/ 615802 h 1819150"/>
              <a:gd name="connsiteX5" fmla="*/ 1733752 w 1820653"/>
              <a:gd name="connsiteY5" fmla="*/ 949177 h 1819150"/>
              <a:gd name="connsiteX6" fmla="*/ 1817420 w 1820653"/>
              <a:gd name="connsiteY6" fmla="*/ 1471911 h 1819150"/>
              <a:gd name="connsiteX7" fmla="*/ 1192414 w 1820653"/>
              <a:gd name="connsiteY7" fmla="*/ 1819127 h 1819150"/>
              <a:gd name="connsiteX8" fmla="*/ 542925 w 1820653"/>
              <a:gd name="connsiteY8" fmla="*/ 1740199 h 1819150"/>
              <a:gd name="connsiteX9" fmla="*/ 212738 w 1820653"/>
              <a:gd name="connsiteY9" fmla="*/ 1272897 h 1819150"/>
              <a:gd name="connsiteX10" fmla="*/ 11314 w 1820653"/>
              <a:gd name="connsiteY10" fmla="*/ 739627 h 1819150"/>
              <a:gd name="connsiteX11" fmla="*/ 0 w 1820653"/>
              <a:gd name="connsiteY11" fmla="*/ 115136 h 1819150"/>
              <a:gd name="connsiteX0" fmla="*/ 0 w 1820653"/>
              <a:gd name="connsiteY0" fmla="*/ 521536 h 2225550"/>
              <a:gd name="connsiteX1" fmla="*/ 964952 w 1820653"/>
              <a:gd name="connsiteY1" fmla="*/ 0 h 2225550"/>
              <a:gd name="connsiteX2" fmla="*/ 1595639 w 1820653"/>
              <a:gd name="connsiteY2" fmla="*/ 745977 h 2225550"/>
              <a:gd name="connsiteX3" fmla="*/ 1749627 w 1820653"/>
              <a:gd name="connsiteY3" fmla="*/ 1074590 h 2225550"/>
              <a:gd name="connsiteX4" fmla="*/ 1481339 w 1820653"/>
              <a:gd name="connsiteY4" fmla="*/ 1022202 h 2225550"/>
              <a:gd name="connsiteX5" fmla="*/ 1733752 w 1820653"/>
              <a:gd name="connsiteY5" fmla="*/ 1355577 h 2225550"/>
              <a:gd name="connsiteX6" fmla="*/ 1817420 w 1820653"/>
              <a:gd name="connsiteY6" fmla="*/ 1878311 h 2225550"/>
              <a:gd name="connsiteX7" fmla="*/ 1192414 w 1820653"/>
              <a:gd name="connsiteY7" fmla="*/ 2225527 h 2225550"/>
              <a:gd name="connsiteX8" fmla="*/ 542925 w 1820653"/>
              <a:gd name="connsiteY8" fmla="*/ 2146599 h 2225550"/>
              <a:gd name="connsiteX9" fmla="*/ 212738 w 1820653"/>
              <a:gd name="connsiteY9" fmla="*/ 1679297 h 2225550"/>
              <a:gd name="connsiteX10" fmla="*/ 11314 w 1820653"/>
              <a:gd name="connsiteY10" fmla="*/ 1146027 h 2225550"/>
              <a:gd name="connsiteX11" fmla="*/ 0 w 1820653"/>
              <a:gd name="connsiteY11" fmla="*/ 521536 h 2225550"/>
              <a:gd name="connsiteX0" fmla="*/ 439536 w 1809339"/>
              <a:gd name="connsiteY0" fmla="*/ 546936 h 2225550"/>
              <a:gd name="connsiteX1" fmla="*/ 953638 w 1809339"/>
              <a:gd name="connsiteY1" fmla="*/ 0 h 2225550"/>
              <a:gd name="connsiteX2" fmla="*/ 1584325 w 1809339"/>
              <a:gd name="connsiteY2" fmla="*/ 745977 h 2225550"/>
              <a:gd name="connsiteX3" fmla="*/ 1738313 w 1809339"/>
              <a:gd name="connsiteY3" fmla="*/ 1074590 h 2225550"/>
              <a:gd name="connsiteX4" fmla="*/ 1470025 w 1809339"/>
              <a:gd name="connsiteY4" fmla="*/ 1022202 h 2225550"/>
              <a:gd name="connsiteX5" fmla="*/ 1722438 w 1809339"/>
              <a:gd name="connsiteY5" fmla="*/ 1355577 h 2225550"/>
              <a:gd name="connsiteX6" fmla="*/ 1806106 w 1809339"/>
              <a:gd name="connsiteY6" fmla="*/ 1878311 h 2225550"/>
              <a:gd name="connsiteX7" fmla="*/ 1181100 w 1809339"/>
              <a:gd name="connsiteY7" fmla="*/ 2225527 h 2225550"/>
              <a:gd name="connsiteX8" fmla="*/ 531611 w 1809339"/>
              <a:gd name="connsiteY8" fmla="*/ 2146599 h 2225550"/>
              <a:gd name="connsiteX9" fmla="*/ 201424 w 1809339"/>
              <a:gd name="connsiteY9" fmla="*/ 1679297 h 2225550"/>
              <a:gd name="connsiteX10" fmla="*/ 0 w 1809339"/>
              <a:gd name="connsiteY10" fmla="*/ 1146027 h 2225550"/>
              <a:gd name="connsiteX11" fmla="*/ 439536 w 1809339"/>
              <a:gd name="connsiteY11" fmla="*/ 546936 h 2225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9339" h="2225550">
                <a:moveTo>
                  <a:pt x="439536" y="546936"/>
                </a:moveTo>
                <a:lnTo>
                  <a:pt x="953638" y="0"/>
                </a:lnTo>
                <a:cubicBezTo>
                  <a:pt x="1218371" y="116367"/>
                  <a:pt x="1448179" y="677234"/>
                  <a:pt x="1584325" y="745977"/>
                </a:cubicBezTo>
                <a:cubicBezTo>
                  <a:pt x="1654175" y="762646"/>
                  <a:pt x="1704182" y="1055540"/>
                  <a:pt x="1738313" y="1074590"/>
                </a:cubicBezTo>
                <a:cubicBezTo>
                  <a:pt x="1772444" y="1147614"/>
                  <a:pt x="1464469" y="963465"/>
                  <a:pt x="1470025" y="1022202"/>
                </a:cubicBezTo>
                <a:cubicBezTo>
                  <a:pt x="1484313" y="1164283"/>
                  <a:pt x="1734344" y="1213496"/>
                  <a:pt x="1722438" y="1355577"/>
                </a:cubicBezTo>
                <a:cubicBezTo>
                  <a:pt x="1804831" y="1524265"/>
                  <a:pt x="1816581" y="1497692"/>
                  <a:pt x="1806106" y="1878311"/>
                </a:cubicBezTo>
                <a:cubicBezTo>
                  <a:pt x="1615762" y="1977116"/>
                  <a:pt x="1365094" y="2228322"/>
                  <a:pt x="1181100" y="2225527"/>
                </a:cubicBezTo>
                <a:lnTo>
                  <a:pt x="531611" y="2146599"/>
                </a:lnTo>
                <a:cubicBezTo>
                  <a:pt x="391615" y="2031219"/>
                  <a:pt x="458301" y="1743401"/>
                  <a:pt x="201424" y="1679297"/>
                </a:cubicBezTo>
                <a:cubicBezTo>
                  <a:pt x="-55453" y="1418343"/>
                  <a:pt x="67206" y="1331579"/>
                  <a:pt x="0" y="1146027"/>
                </a:cubicBezTo>
                <a:lnTo>
                  <a:pt x="439536" y="546936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>
                <a:solidFill>
                  <a:schemeClr val="accent1">
                    <a:lumMod val="40000"/>
                    <a:lumOff val="60000"/>
                  </a:schemeClr>
                </a:solidFill>
                <a:latin typeface="Calibri" panose="020F0502020204030204"/>
              </a:rPr>
              <a:t>1</a:t>
            </a:r>
            <a:endParaRPr kumimoji="0" lang="en-US" sz="6600" b="1" i="0" u="none" strike="noStrike" kern="1200" cap="none" spc="0" normalizeH="0" baseline="0" noProof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634" y="70940"/>
            <a:ext cx="4962574" cy="5163760"/>
          </a:xfrm>
          <a:prstGeom prst="rect">
            <a:avLst/>
          </a:prstGeom>
          <a:effectLst/>
        </p:spPr>
      </p:pic>
      <p:sp>
        <p:nvSpPr>
          <p:cNvPr id="10" name="Rectangle 9"/>
          <p:cNvSpPr/>
          <p:nvPr/>
        </p:nvSpPr>
        <p:spPr>
          <a:xfrm>
            <a:off x="5766512" y="2491550"/>
            <a:ext cx="1795649" cy="1920746"/>
          </a:xfrm>
          <a:custGeom>
            <a:avLst/>
            <a:gdLst>
              <a:gd name="connsiteX0" fmla="*/ 0 w 2266682"/>
              <a:gd name="connsiteY0" fmla="*/ 0 h 1790163"/>
              <a:gd name="connsiteX1" fmla="*/ 2266682 w 2266682"/>
              <a:gd name="connsiteY1" fmla="*/ 0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184857 w 2266682"/>
              <a:gd name="connsiteY1" fmla="*/ 309093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197626"/>
              <a:gd name="connsiteY0" fmla="*/ 0 h 1790163"/>
              <a:gd name="connsiteX1" fmla="*/ 1339602 w 2197626"/>
              <a:gd name="connsiteY1" fmla="*/ 27739 h 1790163"/>
              <a:gd name="connsiteX2" fmla="*/ 1995689 w 2197626"/>
              <a:gd name="connsiteY2" fmla="*/ 367316 h 1790163"/>
              <a:gd name="connsiteX3" fmla="*/ 2086177 w 2197626"/>
              <a:gd name="connsiteY3" fmla="*/ 391129 h 1790163"/>
              <a:gd name="connsiteX4" fmla="*/ 2148089 w 2197626"/>
              <a:gd name="connsiteY4" fmla="*/ 529241 h 1790163"/>
              <a:gd name="connsiteX5" fmla="*/ 2133802 w 2197626"/>
              <a:gd name="connsiteY5" fmla="*/ 976916 h 1790163"/>
              <a:gd name="connsiteX6" fmla="*/ 2197626 w 2197626"/>
              <a:gd name="connsiteY6" fmla="*/ 1759207 h 1790163"/>
              <a:gd name="connsiteX7" fmla="*/ 0 w 2197626"/>
              <a:gd name="connsiteY7" fmla="*/ 1790163 h 1790163"/>
              <a:gd name="connsiteX8" fmla="*/ 0 w 2197626"/>
              <a:gd name="connsiteY8" fmla="*/ 0 h 1790163"/>
              <a:gd name="connsiteX0" fmla="*/ 0 w 2204063"/>
              <a:gd name="connsiteY0" fmla="*/ 0 h 1790163"/>
              <a:gd name="connsiteX1" fmla="*/ 1339602 w 2204063"/>
              <a:gd name="connsiteY1" fmla="*/ 27739 h 1790163"/>
              <a:gd name="connsiteX2" fmla="*/ 1995689 w 2204063"/>
              <a:gd name="connsiteY2" fmla="*/ 367316 h 1790163"/>
              <a:gd name="connsiteX3" fmla="*/ 2086177 w 2204063"/>
              <a:gd name="connsiteY3" fmla="*/ 391129 h 1790163"/>
              <a:gd name="connsiteX4" fmla="*/ 2148089 w 2204063"/>
              <a:gd name="connsiteY4" fmla="*/ 529241 h 1790163"/>
              <a:gd name="connsiteX5" fmla="*/ 2133802 w 2204063"/>
              <a:gd name="connsiteY5" fmla="*/ 976916 h 1790163"/>
              <a:gd name="connsiteX6" fmla="*/ 2197626 w 2204063"/>
              <a:gd name="connsiteY6" fmla="*/ 1759207 h 1790163"/>
              <a:gd name="connsiteX7" fmla="*/ 0 w 2204063"/>
              <a:gd name="connsiteY7" fmla="*/ 1790163 h 1790163"/>
              <a:gd name="connsiteX8" fmla="*/ 0 w 2204063"/>
              <a:gd name="connsiteY8" fmla="*/ 0 h 1790163"/>
              <a:gd name="connsiteX0" fmla="*/ 0 w 2195699"/>
              <a:gd name="connsiteY0" fmla="*/ 0 h 1790163"/>
              <a:gd name="connsiteX1" fmla="*/ 1339602 w 2195699"/>
              <a:gd name="connsiteY1" fmla="*/ 27739 h 1790163"/>
              <a:gd name="connsiteX2" fmla="*/ 1995689 w 2195699"/>
              <a:gd name="connsiteY2" fmla="*/ 367316 h 1790163"/>
              <a:gd name="connsiteX3" fmla="*/ 2086177 w 2195699"/>
              <a:gd name="connsiteY3" fmla="*/ 391129 h 1790163"/>
              <a:gd name="connsiteX4" fmla="*/ 2148089 w 2195699"/>
              <a:gd name="connsiteY4" fmla="*/ 529241 h 1790163"/>
              <a:gd name="connsiteX5" fmla="*/ 2133802 w 2195699"/>
              <a:gd name="connsiteY5" fmla="*/ 976916 h 1790163"/>
              <a:gd name="connsiteX6" fmla="*/ 2185720 w 2195699"/>
              <a:gd name="connsiteY6" fmla="*/ 1652050 h 1790163"/>
              <a:gd name="connsiteX7" fmla="*/ 0 w 2195699"/>
              <a:gd name="connsiteY7" fmla="*/ 1790163 h 1790163"/>
              <a:gd name="connsiteX8" fmla="*/ 0 w 2195699"/>
              <a:gd name="connsiteY8" fmla="*/ 0 h 1790163"/>
              <a:gd name="connsiteX0" fmla="*/ 0 w 2195699"/>
              <a:gd name="connsiteY0" fmla="*/ 0 h 1652050"/>
              <a:gd name="connsiteX1" fmla="*/ 1339602 w 2195699"/>
              <a:gd name="connsiteY1" fmla="*/ 27739 h 1652050"/>
              <a:gd name="connsiteX2" fmla="*/ 1995689 w 2195699"/>
              <a:gd name="connsiteY2" fmla="*/ 367316 h 1652050"/>
              <a:gd name="connsiteX3" fmla="*/ 2086177 w 2195699"/>
              <a:gd name="connsiteY3" fmla="*/ 391129 h 1652050"/>
              <a:gd name="connsiteX4" fmla="*/ 2148089 w 2195699"/>
              <a:gd name="connsiteY4" fmla="*/ 529241 h 1652050"/>
              <a:gd name="connsiteX5" fmla="*/ 2133802 w 2195699"/>
              <a:gd name="connsiteY5" fmla="*/ 976916 h 1652050"/>
              <a:gd name="connsiteX6" fmla="*/ 2185720 w 2195699"/>
              <a:gd name="connsiteY6" fmla="*/ 1652050 h 1652050"/>
              <a:gd name="connsiteX7" fmla="*/ 1114425 w 2195699"/>
              <a:gd name="connsiteY7" fmla="*/ 1647288 h 1652050"/>
              <a:gd name="connsiteX8" fmla="*/ 0 w 2195699"/>
              <a:gd name="connsiteY8" fmla="*/ 0 h 1652050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0 w 2195699"/>
              <a:gd name="connsiteY9" fmla="*/ 0 h 1948485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519314 w 2195699"/>
              <a:gd name="connsiteY9" fmla="*/ 1167416 h 1948485"/>
              <a:gd name="connsiteX10" fmla="*/ 0 w 2195699"/>
              <a:gd name="connsiteY10" fmla="*/ 0 h 1948485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9264 w 1795649"/>
              <a:gd name="connsiteY9" fmla="*/ 1139677 h 1920746"/>
              <a:gd name="connsiteX10" fmla="*/ 0 w 1795649"/>
              <a:gd name="connsiteY10" fmla="*/ 115136 h 1920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95649" h="1920746">
                <a:moveTo>
                  <a:pt x="0" y="115136"/>
                </a:moveTo>
                <a:lnTo>
                  <a:pt x="939552" y="0"/>
                </a:lnTo>
                <a:cubicBezTo>
                  <a:pt x="1204285" y="116367"/>
                  <a:pt x="1459493" y="270834"/>
                  <a:pt x="1595639" y="339577"/>
                </a:cubicBezTo>
                <a:cubicBezTo>
                  <a:pt x="1665489" y="356246"/>
                  <a:pt x="1651996" y="344340"/>
                  <a:pt x="1686127" y="363390"/>
                </a:cubicBezTo>
                <a:cubicBezTo>
                  <a:pt x="1720258" y="436414"/>
                  <a:pt x="1742483" y="442765"/>
                  <a:pt x="1748039" y="501502"/>
                </a:cubicBezTo>
                <a:cubicBezTo>
                  <a:pt x="1762327" y="643583"/>
                  <a:pt x="1745658" y="807096"/>
                  <a:pt x="1733752" y="949177"/>
                </a:cubicBezTo>
                <a:cubicBezTo>
                  <a:pt x="1816145" y="1117865"/>
                  <a:pt x="1796145" y="1243692"/>
                  <a:pt x="1785670" y="1624311"/>
                </a:cubicBezTo>
                <a:cubicBezTo>
                  <a:pt x="1601676" y="1621516"/>
                  <a:pt x="1427208" y="1923522"/>
                  <a:pt x="1243214" y="1920727"/>
                </a:cubicBezTo>
                <a:lnTo>
                  <a:pt x="714375" y="1619549"/>
                </a:lnTo>
                <a:cubicBezTo>
                  <a:pt x="573155" y="1411967"/>
                  <a:pt x="260484" y="1347259"/>
                  <a:pt x="119264" y="1139677"/>
                </a:cubicBezTo>
                <a:lnTo>
                  <a:pt x="0" y="1151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837" y="2660086"/>
            <a:ext cx="1315358" cy="131535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1350" y="2957497"/>
            <a:ext cx="1731300" cy="1731300"/>
          </a:xfrm>
          <a:prstGeom prst="rect">
            <a:avLst/>
          </a:prstGeom>
        </p:spPr>
      </p:pic>
      <p:sp>
        <p:nvSpPr>
          <p:cNvPr id="22" name="bang 3"/>
          <p:cNvSpPr/>
          <p:nvPr/>
        </p:nvSpPr>
        <p:spPr>
          <a:xfrm rot="1066537">
            <a:off x="-20646" y="-421195"/>
            <a:ext cx="2338126" cy="2477828"/>
          </a:xfrm>
          <a:custGeom>
            <a:avLst/>
            <a:gdLst>
              <a:gd name="connsiteX0" fmla="*/ 0 w 2266682"/>
              <a:gd name="connsiteY0" fmla="*/ 0 h 1790163"/>
              <a:gd name="connsiteX1" fmla="*/ 2266682 w 2266682"/>
              <a:gd name="connsiteY1" fmla="*/ 0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184857 w 2266682"/>
              <a:gd name="connsiteY1" fmla="*/ 309093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197626"/>
              <a:gd name="connsiteY0" fmla="*/ 0 h 1790163"/>
              <a:gd name="connsiteX1" fmla="*/ 1339602 w 2197626"/>
              <a:gd name="connsiteY1" fmla="*/ 27739 h 1790163"/>
              <a:gd name="connsiteX2" fmla="*/ 1995689 w 2197626"/>
              <a:gd name="connsiteY2" fmla="*/ 367316 h 1790163"/>
              <a:gd name="connsiteX3" fmla="*/ 2086177 w 2197626"/>
              <a:gd name="connsiteY3" fmla="*/ 391129 h 1790163"/>
              <a:gd name="connsiteX4" fmla="*/ 2148089 w 2197626"/>
              <a:gd name="connsiteY4" fmla="*/ 529241 h 1790163"/>
              <a:gd name="connsiteX5" fmla="*/ 2133802 w 2197626"/>
              <a:gd name="connsiteY5" fmla="*/ 976916 h 1790163"/>
              <a:gd name="connsiteX6" fmla="*/ 2197626 w 2197626"/>
              <a:gd name="connsiteY6" fmla="*/ 1759207 h 1790163"/>
              <a:gd name="connsiteX7" fmla="*/ 0 w 2197626"/>
              <a:gd name="connsiteY7" fmla="*/ 1790163 h 1790163"/>
              <a:gd name="connsiteX8" fmla="*/ 0 w 2197626"/>
              <a:gd name="connsiteY8" fmla="*/ 0 h 1790163"/>
              <a:gd name="connsiteX0" fmla="*/ 0 w 2204063"/>
              <a:gd name="connsiteY0" fmla="*/ 0 h 1790163"/>
              <a:gd name="connsiteX1" fmla="*/ 1339602 w 2204063"/>
              <a:gd name="connsiteY1" fmla="*/ 27739 h 1790163"/>
              <a:gd name="connsiteX2" fmla="*/ 1995689 w 2204063"/>
              <a:gd name="connsiteY2" fmla="*/ 367316 h 1790163"/>
              <a:gd name="connsiteX3" fmla="*/ 2086177 w 2204063"/>
              <a:gd name="connsiteY3" fmla="*/ 391129 h 1790163"/>
              <a:gd name="connsiteX4" fmla="*/ 2148089 w 2204063"/>
              <a:gd name="connsiteY4" fmla="*/ 529241 h 1790163"/>
              <a:gd name="connsiteX5" fmla="*/ 2133802 w 2204063"/>
              <a:gd name="connsiteY5" fmla="*/ 976916 h 1790163"/>
              <a:gd name="connsiteX6" fmla="*/ 2197626 w 2204063"/>
              <a:gd name="connsiteY6" fmla="*/ 1759207 h 1790163"/>
              <a:gd name="connsiteX7" fmla="*/ 0 w 2204063"/>
              <a:gd name="connsiteY7" fmla="*/ 1790163 h 1790163"/>
              <a:gd name="connsiteX8" fmla="*/ 0 w 2204063"/>
              <a:gd name="connsiteY8" fmla="*/ 0 h 1790163"/>
              <a:gd name="connsiteX0" fmla="*/ 0 w 2195699"/>
              <a:gd name="connsiteY0" fmla="*/ 0 h 1790163"/>
              <a:gd name="connsiteX1" fmla="*/ 1339602 w 2195699"/>
              <a:gd name="connsiteY1" fmla="*/ 27739 h 1790163"/>
              <a:gd name="connsiteX2" fmla="*/ 1995689 w 2195699"/>
              <a:gd name="connsiteY2" fmla="*/ 367316 h 1790163"/>
              <a:gd name="connsiteX3" fmla="*/ 2086177 w 2195699"/>
              <a:gd name="connsiteY3" fmla="*/ 391129 h 1790163"/>
              <a:gd name="connsiteX4" fmla="*/ 2148089 w 2195699"/>
              <a:gd name="connsiteY4" fmla="*/ 529241 h 1790163"/>
              <a:gd name="connsiteX5" fmla="*/ 2133802 w 2195699"/>
              <a:gd name="connsiteY5" fmla="*/ 976916 h 1790163"/>
              <a:gd name="connsiteX6" fmla="*/ 2185720 w 2195699"/>
              <a:gd name="connsiteY6" fmla="*/ 1652050 h 1790163"/>
              <a:gd name="connsiteX7" fmla="*/ 0 w 2195699"/>
              <a:gd name="connsiteY7" fmla="*/ 1790163 h 1790163"/>
              <a:gd name="connsiteX8" fmla="*/ 0 w 2195699"/>
              <a:gd name="connsiteY8" fmla="*/ 0 h 1790163"/>
              <a:gd name="connsiteX0" fmla="*/ 0 w 2195699"/>
              <a:gd name="connsiteY0" fmla="*/ 0 h 1652050"/>
              <a:gd name="connsiteX1" fmla="*/ 1339602 w 2195699"/>
              <a:gd name="connsiteY1" fmla="*/ 27739 h 1652050"/>
              <a:gd name="connsiteX2" fmla="*/ 1995689 w 2195699"/>
              <a:gd name="connsiteY2" fmla="*/ 367316 h 1652050"/>
              <a:gd name="connsiteX3" fmla="*/ 2086177 w 2195699"/>
              <a:gd name="connsiteY3" fmla="*/ 391129 h 1652050"/>
              <a:gd name="connsiteX4" fmla="*/ 2148089 w 2195699"/>
              <a:gd name="connsiteY4" fmla="*/ 529241 h 1652050"/>
              <a:gd name="connsiteX5" fmla="*/ 2133802 w 2195699"/>
              <a:gd name="connsiteY5" fmla="*/ 976916 h 1652050"/>
              <a:gd name="connsiteX6" fmla="*/ 2185720 w 2195699"/>
              <a:gd name="connsiteY6" fmla="*/ 1652050 h 1652050"/>
              <a:gd name="connsiteX7" fmla="*/ 1114425 w 2195699"/>
              <a:gd name="connsiteY7" fmla="*/ 1647288 h 1652050"/>
              <a:gd name="connsiteX8" fmla="*/ 0 w 2195699"/>
              <a:gd name="connsiteY8" fmla="*/ 0 h 1652050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0 w 2195699"/>
              <a:gd name="connsiteY9" fmla="*/ 0 h 1948485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519314 w 2195699"/>
              <a:gd name="connsiteY9" fmla="*/ 1167416 h 1948485"/>
              <a:gd name="connsiteX10" fmla="*/ 0 w 2195699"/>
              <a:gd name="connsiteY10" fmla="*/ 0 h 1948485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9264 w 1795649"/>
              <a:gd name="connsiteY9" fmla="*/ 1139677 h 1920746"/>
              <a:gd name="connsiteX10" fmla="*/ 0 w 1795649"/>
              <a:gd name="connsiteY10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314 w 1795649"/>
              <a:gd name="connsiteY9" fmla="*/ 739627 h 1920746"/>
              <a:gd name="connsiteX10" fmla="*/ 0 w 1795649"/>
              <a:gd name="connsiteY10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212738 w 1795649"/>
              <a:gd name="connsiteY9" fmla="*/ 1272897 h 1920746"/>
              <a:gd name="connsiteX10" fmla="*/ 11314 w 1795649"/>
              <a:gd name="connsiteY10" fmla="*/ 739627 h 1920746"/>
              <a:gd name="connsiteX11" fmla="*/ 0 w 1795649"/>
              <a:gd name="connsiteY11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212738 w 1795649"/>
              <a:gd name="connsiteY9" fmla="*/ 1272897 h 1920746"/>
              <a:gd name="connsiteX10" fmla="*/ 11314 w 1795649"/>
              <a:gd name="connsiteY10" fmla="*/ 739627 h 1920746"/>
              <a:gd name="connsiteX11" fmla="*/ 0 w 1795649"/>
              <a:gd name="connsiteY11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212738 w 1795649"/>
              <a:gd name="connsiteY9" fmla="*/ 1272897 h 1920746"/>
              <a:gd name="connsiteX10" fmla="*/ 11314 w 1795649"/>
              <a:gd name="connsiteY10" fmla="*/ 739627 h 1920746"/>
              <a:gd name="connsiteX11" fmla="*/ 0 w 1795649"/>
              <a:gd name="connsiteY11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542925 w 1795649"/>
              <a:gd name="connsiteY8" fmla="*/ 1740199 h 1920746"/>
              <a:gd name="connsiteX9" fmla="*/ 212738 w 1795649"/>
              <a:gd name="connsiteY9" fmla="*/ 1272897 h 1920746"/>
              <a:gd name="connsiteX10" fmla="*/ 11314 w 1795649"/>
              <a:gd name="connsiteY10" fmla="*/ 739627 h 1920746"/>
              <a:gd name="connsiteX11" fmla="*/ 0 w 1795649"/>
              <a:gd name="connsiteY11" fmla="*/ 115136 h 1920746"/>
              <a:gd name="connsiteX0" fmla="*/ 0 w 1795649"/>
              <a:gd name="connsiteY0" fmla="*/ 115136 h 1740199"/>
              <a:gd name="connsiteX1" fmla="*/ 939552 w 1795649"/>
              <a:gd name="connsiteY1" fmla="*/ 0 h 1740199"/>
              <a:gd name="connsiteX2" fmla="*/ 1595639 w 1795649"/>
              <a:gd name="connsiteY2" fmla="*/ 339577 h 1740199"/>
              <a:gd name="connsiteX3" fmla="*/ 1686127 w 1795649"/>
              <a:gd name="connsiteY3" fmla="*/ 363390 h 1740199"/>
              <a:gd name="connsiteX4" fmla="*/ 1748039 w 1795649"/>
              <a:gd name="connsiteY4" fmla="*/ 501502 h 1740199"/>
              <a:gd name="connsiteX5" fmla="*/ 1733752 w 1795649"/>
              <a:gd name="connsiteY5" fmla="*/ 949177 h 1740199"/>
              <a:gd name="connsiteX6" fmla="*/ 1785670 w 1795649"/>
              <a:gd name="connsiteY6" fmla="*/ 1624311 h 1740199"/>
              <a:gd name="connsiteX7" fmla="*/ 1173364 w 1795649"/>
              <a:gd name="connsiteY7" fmla="*/ 1685777 h 1740199"/>
              <a:gd name="connsiteX8" fmla="*/ 542925 w 1795649"/>
              <a:gd name="connsiteY8" fmla="*/ 1740199 h 1740199"/>
              <a:gd name="connsiteX9" fmla="*/ 212738 w 1795649"/>
              <a:gd name="connsiteY9" fmla="*/ 1272897 h 1740199"/>
              <a:gd name="connsiteX10" fmla="*/ 11314 w 1795649"/>
              <a:gd name="connsiteY10" fmla="*/ 739627 h 1740199"/>
              <a:gd name="connsiteX11" fmla="*/ 0 w 1795649"/>
              <a:gd name="connsiteY11" fmla="*/ 115136 h 1740199"/>
              <a:gd name="connsiteX0" fmla="*/ 0 w 1795649"/>
              <a:gd name="connsiteY0" fmla="*/ 115136 h 1819155"/>
              <a:gd name="connsiteX1" fmla="*/ 939552 w 1795649"/>
              <a:gd name="connsiteY1" fmla="*/ 0 h 1819155"/>
              <a:gd name="connsiteX2" fmla="*/ 1595639 w 1795649"/>
              <a:gd name="connsiteY2" fmla="*/ 339577 h 1819155"/>
              <a:gd name="connsiteX3" fmla="*/ 1686127 w 1795649"/>
              <a:gd name="connsiteY3" fmla="*/ 363390 h 1819155"/>
              <a:gd name="connsiteX4" fmla="*/ 1748039 w 1795649"/>
              <a:gd name="connsiteY4" fmla="*/ 501502 h 1819155"/>
              <a:gd name="connsiteX5" fmla="*/ 1733752 w 1795649"/>
              <a:gd name="connsiteY5" fmla="*/ 949177 h 1819155"/>
              <a:gd name="connsiteX6" fmla="*/ 1785670 w 1795649"/>
              <a:gd name="connsiteY6" fmla="*/ 1624311 h 1819155"/>
              <a:gd name="connsiteX7" fmla="*/ 1192414 w 1795649"/>
              <a:gd name="connsiteY7" fmla="*/ 1819127 h 1819155"/>
              <a:gd name="connsiteX8" fmla="*/ 542925 w 1795649"/>
              <a:gd name="connsiteY8" fmla="*/ 1740199 h 1819155"/>
              <a:gd name="connsiteX9" fmla="*/ 212738 w 1795649"/>
              <a:gd name="connsiteY9" fmla="*/ 1272897 h 1819155"/>
              <a:gd name="connsiteX10" fmla="*/ 11314 w 1795649"/>
              <a:gd name="connsiteY10" fmla="*/ 739627 h 1819155"/>
              <a:gd name="connsiteX11" fmla="*/ 0 w 1795649"/>
              <a:gd name="connsiteY11" fmla="*/ 115136 h 1819155"/>
              <a:gd name="connsiteX0" fmla="*/ 0 w 1820653"/>
              <a:gd name="connsiteY0" fmla="*/ 115136 h 1819143"/>
              <a:gd name="connsiteX1" fmla="*/ 939552 w 1820653"/>
              <a:gd name="connsiteY1" fmla="*/ 0 h 1819143"/>
              <a:gd name="connsiteX2" fmla="*/ 1595639 w 1820653"/>
              <a:gd name="connsiteY2" fmla="*/ 339577 h 1819143"/>
              <a:gd name="connsiteX3" fmla="*/ 1686127 w 1820653"/>
              <a:gd name="connsiteY3" fmla="*/ 363390 h 1819143"/>
              <a:gd name="connsiteX4" fmla="*/ 1748039 w 1820653"/>
              <a:gd name="connsiteY4" fmla="*/ 501502 h 1819143"/>
              <a:gd name="connsiteX5" fmla="*/ 1733752 w 1820653"/>
              <a:gd name="connsiteY5" fmla="*/ 949177 h 1819143"/>
              <a:gd name="connsiteX6" fmla="*/ 1817420 w 1820653"/>
              <a:gd name="connsiteY6" fmla="*/ 1471911 h 1819143"/>
              <a:gd name="connsiteX7" fmla="*/ 1192414 w 1820653"/>
              <a:gd name="connsiteY7" fmla="*/ 1819127 h 1819143"/>
              <a:gd name="connsiteX8" fmla="*/ 542925 w 1820653"/>
              <a:gd name="connsiteY8" fmla="*/ 1740199 h 1819143"/>
              <a:gd name="connsiteX9" fmla="*/ 212738 w 1820653"/>
              <a:gd name="connsiteY9" fmla="*/ 1272897 h 1819143"/>
              <a:gd name="connsiteX10" fmla="*/ 11314 w 1820653"/>
              <a:gd name="connsiteY10" fmla="*/ 739627 h 1819143"/>
              <a:gd name="connsiteX11" fmla="*/ 0 w 1820653"/>
              <a:gd name="connsiteY11" fmla="*/ 115136 h 1819143"/>
              <a:gd name="connsiteX0" fmla="*/ 0 w 1820653"/>
              <a:gd name="connsiteY0" fmla="*/ 115136 h 1819150"/>
              <a:gd name="connsiteX1" fmla="*/ 939552 w 1820653"/>
              <a:gd name="connsiteY1" fmla="*/ 0 h 1819150"/>
              <a:gd name="connsiteX2" fmla="*/ 1595639 w 1820653"/>
              <a:gd name="connsiteY2" fmla="*/ 339577 h 1819150"/>
              <a:gd name="connsiteX3" fmla="*/ 1686127 w 1820653"/>
              <a:gd name="connsiteY3" fmla="*/ 363390 h 1819150"/>
              <a:gd name="connsiteX4" fmla="*/ 1748039 w 1820653"/>
              <a:gd name="connsiteY4" fmla="*/ 501502 h 1819150"/>
              <a:gd name="connsiteX5" fmla="*/ 1733752 w 1820653"/>
              <a:gd name="connsiteY5" fmla="*/ 949177 h 1819150"/>
              <a:gd name="connsiteX6" fmla="*/ 1817420 w 1820653"/>
              <a:gd name="connsiteY6" fmla="*/ 1471911 h 1819150"/>
              <a:gd name="connsiteX7" fmla="*/ 1192414 w 1820653"/>
              <a:gd name="connsiteY7" fmla="*/ 1819127 h 1819150"/>
              <a:gd name="connsiteX8" fmla="*/ 542925 w 1820653"/>
              <a:gd name="connsiteY8" fmla="*/ 1740199 h 1819150"/>
              <a:gd name="connsiteX9" fmla="*/ 212738 w 1820653"/>
              <a:gd name="connsiteY9" fmla="*/ 1272897 h 1819150"/>
              <a:gd name="connsiteX10" fmla="*/ 11314 w 1820653"/>
              <a:gd name="connsiteY10" fmla="*/ 739627 h 1819150"/>
              <a:gd name="connsiteX11" fmla="*/ 0 w 1820653"/>
              <a:gd name="connsiteY11" fmla="*/ 115136 h 1819150"/>
              <a:gd name="connsiteX0" fmla="*/ 0 w 1820653"/>
              <a:gd name="connsiteY0" fmla="*/ 115136 h 1819150"/>
              <a:gd name="connsiteX1" fmla="*/ 939552 w 1820653"/>
              <a:gd name="connsiteY1" fmla="*/ 0 h 1819150"/>
              <a:gd name="connsiteX2" fmla="*/ 1595639 w 1820653"/>
              <a:gd name="connsiteY2" fmla="*/ 339577 h 1819150"/>
              <a:gd name="connsiteX3" fmla="*/ 1686127 w 1820653"/>
              <a:gd name="connsiteY3" fmla="*/ 363390 h 1819150"/>
              <a:gd name="connsiteX4" fmla="*/ 1481339 w 1820653"/>
              <a:gd name="connsiteY4" fmla="*/ 615802 h 1819150"/>
              <a:gd name="connsiteX5" fmla="*/ 1733752 w 1820653"/>
              <a:gd name="connsiteY5" fmla="*/ 949177 h 1819150"/>
              <a:gd name="connsiteX6" fmla="*/ 1817420 w 1820653"/>
              <a:gd name="connsiteY6" fmla="*/ 1471911 h 1819150"/>
              <a:gd name="connsiteX7" fmla="*/ 1192414 w 1820653"/>
              <a:gd name="connsiteY7" fmla="*/ 1819127 h 1819150"/>
              <a:gd name="connsiteX8" fmla="*/ 542925 w 1820653"/>
              <a:gd name="connsiteY8" fmla="*/ 1740199 h 1819150"/>
              <a:gd name="connsiteX9" fmla="*/ 212738 w 1820653"/>
              <a:gd name="connsiteY9" fmla="*/ 1272897 h 1819150"/>
              <a:gd name="connsiteX10" fmla="*/ 11314 w 1820653"/>
              <a:gd name="connsiteY10" fmla="*/ 739627 h 1819150"/>
              <a:gd name="connsiteX11" fmla="*/ 0 w 1820653"/>
              <a:gd name="connsiteY11" fmla="*/ 115136 h 1819150"/>
              <a:gd name="connsiteX0" fmla="*/ 0 w 1820653"/>
              <a:gd name="connsiteY0" fmla="*/ 115136 h 1819150"/>
              <a:gd name="connsiteX1" fmla="*/ 939552 w 1820653"/>
              <a:gd name="connsiteY1" fmla="*/ 0 h 1819150"/>
              <a:gd name="connsiteX2" fmla="*/ 1595639 w 1820653"/>
              <a:gd name="connsiteY2" fmla="*/ 339577 h 1819150"/>
              <a:gd name="connsiteX3" fmla="*/ 1698827 w 1820653"/>
              <a:gd name="connsiteY3" fmla="*/ 503090 h 1819150"/>
              <a:gd name="connsiteX4" fmla="*/ 1481339 w 1820653"/>
              <a:gd name="connsiteY4" fmla="*/ 615802 h 1819150"/>
              <a:gd name="connsiteX5" fmla="*/ 1733752 w 1820653"/>
              <a:gd name="connsiteY5" fmla="*/ 949177 h 1819150"/>
              <a:gd name="connsiteX6" fmla="*/ 1817420 w 1820653"/>
              <a:gd name="connsiteY6" fmla="*/ 1471911 h 1819150"/>
              <a:gd name="connsiteX7" fmla="*/ 1192414 w 1820653"/>
              <a:gd name="connsiteY7" fmla="*/ 1819127 h 1819150"/>
              <a:gd name="connsiteX8" fmla="*/ 542925 w 1820653"/>
              <a:gd name="connsiteY8" fmla="*/ 1740199 h 1819150"/>
              <a:gd name="connsiteX9" fmla="*/ 212738 w 1820653"/>
              <a:gd name="connsiteY9" fmla="*/ 1272897 h 1819150"/>
              <a:gd name="connsiteX10" fmla="*/ 11314 w 1820653"/>
              <a:gd name="connsiteY10" fmla="*/ 739627 h 1819150"/>
              <a:gd name="connsiteX11" fmla="*/ 0 w 1820653"/>
              <a:gd name="connsiteY11" fmla="*/ 115136 h 1819150"/>
              <a:gd name="connsiteX0" fmla="*/ 0 w 1820653"/>
              <a:gd name="connsiteY0" fmla="*/ 115136 h 1819150"/>
              <a:gd name="connsiteX1" fmla="*/ 939552 w 1820653"/>
              <a:gd name="connsiteY1" fmla="*/ 0 h 1819150"/>
              <a:gd name="connsiteX2" fmla="*/ 1595639 w 1820653"/>
              <a:gd name="connsiteY2" fmla="*/ 339577 h 1819150"/>
              <a:gd name="connsiteX3" fmla="*/ 1749627 w 1820653"/>
              <a:gd name="connsiteY3" fmla="*/ 668190 h 1819150"/>
              <a:gd name="connsiteX4" fmla="*/ 1481339 w 1820653"/>
              <a:gd name="connsiteY4" fmla="*/ 615802 h 1819150"/>
              <a:gd name="connsiteX5" fmla="*/ 1733752 w 1820653"/>
              <a:gd name="connsiteY5" fmla="*/ 949177 h 1819150"/>
              <a:gd name="connsiteX6" fmla="*/ 1817420 w 1820653"/>
              <a:gd name="connsiteY6" fmla="*/ 1471911 h 1819150"/>
              <a:gd name="connsiteX7" fmla="*/ 1192414 w 1820653"/>
              <a:gd name="connsiteY7" fmla="*/ 1819127 h 1819150"/>
              <a:gd name="connsiteX8" fmla="*/ 542925 w 1820653"/>
              <a:gd name="connsiteY8" fmla="*/ 1740199 h 1819150"/>
              <a:gd name="connsiteX9" fmla="*/ 212738 w 1820653"/>
              <a:gd name="connsiteY9" fmla="*/ 1272897 h 1819150"/>
              <a:gd name="connsiteX10" fmla="*/ 11314 w 1820653"/>
              <a:gd name="connsiteY10" fmla="*/ 739627 h 1819150"/>
              <a:gd name="connsiteX11" fmla="*/ 0 w 1820653"/>
              <a:gd name="connsiteY11" fmla="*/ 115136 h 1819150"/>
              <a:gd name="connsiteX0" fmla="*/ 0 w 1820653"/>
              <a:gd name="connsiteY0" fmla="*/ 521536 h 2225550"/>
              <a:gd name="connsiteX1" fmla="*/ 964952 w 1820653"/>
              <a:gd name="connsiteY1" fmla="*/ 0 h 2225550"/>
              <a:gd name="connsiteX2" fmla="*/ 1595639 w 1820653"/>
              <a:gd name="connsiteY2" fmla="*/ 745977 h 2225550"/>
              <a:gd name="connsiteX3" fmla="*/ 1749627 w 1820653"/>
              <a:gd name="connsiteY3" fmla="*/ 1074590 h 2225550"/>
              <a:gd name="connsiteX4" fmla="*/ 1481339 w 1820653"/>
              <a:gd name="connsiteY4" fmla="*/ 1022202 h 2225550"/>
              <a:gd name="connsiteX5" fmla="*/ 1733752 w 1820653"/>
              <a:gd name="connsiteY5" fmla="*/ 1355577 h 2225550"/>
              <a:gd name="connsiteX6" fmla="*/ 1817420 w 1820653"/>
              <a:gd name="connsiteY6" fmla="*/ 1878311 h 2225550"/>
              <a:gd name="connsiteX7" fmla="*/ 1192414 w 1820653"/>
              <a:gd name="connsiteY7" fmla="*/ 2225527 h 2225550"/>
              <a:gd name="connsiteX8" fmla="*/ 542925 w 1820653"/>
              <a:gd name="connsiteY8" fmla="*/ 2146599 h 2225550"/>
              <a:gd name="connsiteX9" fmla="*/ 212738 w 1820653"/>
              <a:gd name="connsiteY9" fmla="*/ 1679297 h 2225550"/>
              <a:gd name="connsiteX10" fmla="*/ 11314 w 1820653"/>
              <a:gd name="connsiteY10" fmla="*/ 1146027 h 2225550"/>
              <a:gd name="connsiteX11" fmla="*/ 0 w 1820653"/>
              <a:gd name="connsiteY11" fmla="*/ 521536 h 2225550"/>
              <a:gd name="connsiteX0" fmla="*/ 439536 w 1809339"/>
              <a:gd name="connsiteY0" fmla="*/ 546936 h 2225550"/>
              <a:gd name="connsiteX1" fmla="*/ 953638 w 1809339"/>
              <a:gd name="connsiteY1" fmla="*/ 0 h 2225550"/>
              <a:gd name="connsiteX2" fmla="*/ 1584325 w 1809339"/>
              <a:gd name="connsiteY2" fmla="*/ 745977 h 2225550"/>
              <a:gd name="connsiteX3" fmla="*/ 1738313 w 1809339"/>
              <a:gd name="connsiteY3" fmla="*/ 1074590 h 2225550"/>
              <a:gd name="connsiteX4" fmla="*/ 1470025 w 1809339"/>
              <a:gd name="connsiteY4" fmla="*/ 1022202 h 2225550"/>
              <a:gd name="connsiteX5" fmla="*/ 1722438 w 1809339"/>
              <a:gd name="connsiteY5" fmla="*/ 1355577 h 2225550"/>
              <a:gd name="connsiteX6" fmla="*/ 1806106 w 1809339"/>
              <a:gd name="connsiteY6" fmla="*/ 1878311 h 2225550"/>
              <a:gd name="connsiteX7" fmla="*/ 1181100 w 1809339"/>
              <a:gd name="connsiteY7" fmla="*/ 2225527 h 2225550"/>
              <a:gd name="connsiteX8" fmla="*/ 531611 w 1809339"/>
              <a:gd name="connsiteY8" fmla="*/ 2146599 h 2225550"/>
              <a:gd name="connsiteX9" fmla="*/ 201424 w 1809339"/>
              <a:gd name="connsiteY9" fmla="*/ 1679297 h 2225550"/>
              <a:gd name="connsiteX10" fmla="*/ 0 w 1809339"/>
              <a:gd name="connsiteY10" fmla="*/ 1146027 h 2225550"/>
              <a:gd name="connsiteX11" fmla="*/ 439536 w 1809339"/>
              <a:gd name="connsiteY11" fmla="*/ 546936 h 2225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9339" h="2225550">
                <a:moveTo>
                  <a:pt x="439536" y="546936"/>
                </a:moveTo>
                <a:lnTo>
                  <a:pt x="953638" y="0"/>
                </a:lnTo>
                <a:cubicBezTo>
                  <a:pt x="1218371" y="116367"/>
                  <a:pt x="1448179" y="677234"/>
                  <a:pt x="1584325" y="745977"/>
                </a:cubicBezTo>
                <a:cubicBezTo>
                  <a:pt x="1654175" y="762646"/>
                  <a:pt x="1704182" y="1055540"/>
                  <a:pt x="1738313" y="1074590"/>
                </a:cubicBezTo>
                <a:cubicBezTo>
                  <a:pt x="1772444" y="1147614"/>
                  <a:pt x="1464469" y="963465"/>
                  <a:pt x="1470025" y="1022202"/>
                </a:cubicBezTo>
                <a:cubicBezTo>
                  <a:pt x="1484313" y="1164283"/>
                  <a:pt x="1734344" y="1213496"/>
                  <a:pt x="1722438" y="1355577"/>
                </a:cubicBezTo>
                <a:cubicBezTo>
                  <a:pt x="1804831" y="1524265"/>
                  <a:pt x="1816581" y="1497692"/>
                  <a:pt x="1806106" y="1878311"/>
                </a:cubicBezTo>
                <a:cubicBezTo>
                  <a:pt x="1615762" y="1977116"/>
                  <a:pt x="1365094" y="2228322"/>
                  <a:pt x="1181100" y="2225527"/>
                </a:cubicBezTo>
                <a:lnTo>
                  <a:pt x="531611" y="2146599"/>
                </a:lnTo>
                <a:cubicBezTo>
                  <a:pt x="391615" y="2031219"/>
                  <a:pt x="458301" y="1743401"/>
                  <a:pt x="201424" y="1679297"/>
                </a:cubicBezTo>
                <a:cubicBezTo>
                  <a:pt x="-55453" y="1418343"/>
                  <a:pt x="67206" y="1331579"/>
                  <a:pt x="0" y="1146027"/>
                </a:cubicBezTo>
                <a:lnTo>
                  <a:pt x="439536" y="546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3" name="bang 4"/>
          <p:cNvSpPr/>
          <p:nvPr/>
        </p:nvSpPr>
        <p:spPr>
          <a:xfrm>
            <a:off x="5961997" y="4843513"/>
            <a:ext cx="3072208" cy="2516810"/>
          </a:xfrm>
          <a:custGeom>
            <a:avLst/>
            <a:gdLst>
              <a:gd name="connsiteX0" fmla="*/ 0 w 2266682"/>
              <a:gd name="connsiteY0" fmla="*/ 0 h 1790163"/>
              <a:gd name="connsiteX1" fmla="*/ 2266682 w 2266682"/>
              <a:gd name="connsiteY1" fmla="*/ 0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184857 w 2266682"/>
              <a:gd name="connsiteY1" fmla="*/ 309093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197626"/>
              <a:gd name="connsiteY0" fmla="*/ 0 h 1790163"/>
              <a:gd name="connsiteX1" fmla="*/ 1339602 w 2197626"/>
              <a:gd name="connsiteY1" fmla="*/ 27739 h 1790163"/>
              <a:gd name="connsiteX2" fmla="*/ 1995689 w 2197626"/>
              <a:gd name="connsiteY2" fmla="*/ 367316 h 1790163"/>
              <a:gd name="connsiteX3" fmla="*/ 2086177 w 2197626"/>
              <a:gd name="connsiteY3" fmla="*/ 391129 h 1790163"/>
              <a:gd name="connsiteX4" fmla="*/ 2148089 w 2197626"/>
              <a:gd name="connsiteY4" fmla="*/ 529241 h 1790163"/>
              <a:gd name="connsiteX5" fmla="*/ 2133802 w 2197626"/>
              <a:gd name="connsiteY5" fmla="*/ 976916 h 1790163"/>
              <a:gd name="connsiteX6" fmla="*/ 2197626 w 2197626"/>
              <a:gd name="connsiteY6" fmla="*/ 1759207 h 1790163"/>
              <a:gd name="connsiteX7" fmla="*/ 0 w 2197626"/>
              <a:gd name="connsiteY7" fmla="*/ 1790163 h 1790163"/>
              <a:gd name="connsiteX8" fmla="*/ 0 w 2197626"/>
              <a:gd name="connsiteY8" fmla="*/ 0 h 1790163"/>
              <a:gd name="connsiteX0" fmla="*/ 0 w 2204063"/>
              <a:gd name="connsiteY0" fmla="*/ 0 h 1790163"/>
              <a:gd name="connsiteX1" fmla="*/ 1339602 w 2204063"/>
              <a:gd name="connsiteY1" fmla="*/ 27739 h 1790163"/>
              <a:gd name="connsiteX2" fmla="*/ 1995689 w 2204063"/>
              <a:gd name="connsiteY2" fmla="*/ 367316 h 1790163"/>
              <a:gd name="connsiteX3" fmla="*/ 2086177 w 2204063"/>
              <a:gd name="connsiteY3" fmla="*/ 391129 h 1790163"/>
              <a:gd name="connsiteX4" fmla="*/ 2148089 w 2204063"/>
              <a:gd name="connsiteY4" fmla="*/ 529241 h 1790163"/>
              <a:gd name="connsiteX5" fmla="*/ 2133802 w 2204063"/>
              <a:gd name="connsiteY5" fmla="*/ 976916 h 1790163"/>
              <a:gd name="connsiteX6" fmla="*/ 2197626 w 2204063"/>
              <a:gd name="connsiteY6" fmla="*/ 1759207 h 1790163"/>
              <a:gd name="connsiteX7" fmla="*/ 0 w 2204063"/>
              <a:gd name="connsiteY7" fmla="*/ 1790163 h 1790163"/>
              <a:gd name="connsiteX8" fmla="*/ 0 w 2204063"/>
              <a:gd name="connsiteY8" fmla="*/ 0 h 1790163"/>
              <a:gd name="connsiteX0" fmla="*/ 0 w 2195699"/>
              <a:gd name="connsiteY0" fmla="*/ 0 h 1790163"/>
              <a:gd name="connsiteX1" fmla="*/ 1339602 w 2195699"/>
              <a:gd name="connsiteY1" fmla="*/ 27739 h 1790163"/>
              <a:gd name="connsiteX2" fmla="*/ 1995689 w 2195699"/>
              <a:gd name="connsiteY2" fmla="*/ 367316 h 1790163"/>
              <a:gd name="connsiteX3" fmla="*/ 2086177 w 2195699"/>
              <a:gd name="connsiteY3" fmla="*/ 391129 h 1790163"/>
              <a:gd name="connsiteX4" fmla="*/ 2148089 w 2195699"/>
              <a:gd name="connsiteY4" fmla="*/ 529241 h 1790163"/>
              <a:gd name="connsiteX5" fmla="*/ 2133802 w 2195699"/>
              <a:gd name="connsiteY5" fmla="*/ 976916 h 1790163"/>
              <a:gd name="connsiteX6" fmla="*/ 2185720 w 2195699"/>
              <a:gd name="connsiteY6" fmla="*/ 1652050 h 1790163"/>
              <a:gd name="connsiteX7" fmla="*/ 0 w 2195699"/>
              <a:gd name="connsiteY7" fmla="*/ 1790163 h 1790163"/>
              <a:gd name="connsiteX8" fmla="*/ 0 w 2195699"/>
              <a:gd name="connsiteY8" fmla="*/ 0 h 1790163"/>
              <a:gd name="connsiteX0" fmla="*/ 0 w 2195699"/>
              <a:gd name="connsiteY0" fmla="*/ 0 h 1652050"/>
              <a:gd name="connsiteX1" fmla="*/ 1339602 w 2195699"/>
              <a:gd name="connsiteY1" fmla="*/ 27739 h 1652050"/>
              <a:gd name="connsiteX2" fmla="*/ 1995689 w 2195699"/>
              <a:gd name="connsiteY2" fmla="*/ 367316 h 1652050"/>
              <a:gd name="connsiteX3" fmla="*/ 2086177 w 2195699"/>
              <a:gd name="connsiteY3" fmla="*/ 391129 h 1652050"/>
              <a:gd name="connsiteX4" fmla="*/ 2148089 w 2195699"/>
              <a:gd name="connsiteY4" fmla="*/ 529241 h 1652050"/>
              <a:gd name="connsiteX5" fmla="*/ 2133802 w 2195699"/>
              <a:gd name="connsiteY5" fmla="*/ 976916 h 1652050"/>
              <a:gd name="connsiteX6" fmla="*/ 2185720 w 2195699"/>
              <a:gd name="connsiteY6" fmla="*/ 1652050 h 1652050"/>
              <a:gd name="connsiteX7" fmla="*/ 1114425 w 2195699"/>
              <a:gd name="connsiteY7" fmla="*/ 1647288 h 1652050"/>
              <a:gd name="connsiteX8" fmla="*/ 0 w 2195699"/>
              <a:gd name="connsiteY8" fmla="*/ 0 h 1652050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0 w 2195699"/>
              <a:gd name="connsiteY9" fmla="*/ 0 h 1948485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519314 w 2195699"/>
              <a:gd name="connsiteY9" fmla="*/ 1167416 h 1948485"/>
              <a:gd name="connsiteX10" fmla="*/ 0 w 2195699"/>
              <a:gd name="connsiteY10" fmla="*/ 0 h 1948485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9264 w 1795649"/>
              <a:gd name="connsiteY9" fmla="*/ 1139677 h 1920746"/>
              <a:gd name="connsiteX10" fmla="*/ 0 w 1795649"/>
              <a:gd name="connsiteY10" fmla="*/ 115136 h 1920746"/>
              <a:gd name="connsiteX0" fmla="*/ 755229 w 2550878"/>
              <a:gd name="connsiteY0" fmla="*/ 115136 h 1920746"/>
              <a:gd name="connsiteX1" fmla="*/ 1694781 w 2550878"/>
              <a:gd name="connsiteY1" fmla="*/ 0 h 1920746"/>
              <a:gd name="connsiteX2" fmla="*/ 2350868 w 2550878"/>
              <a:gd name="connsiteY2" fmla="*/ 339577 h 1920746"/>
              <a:gd name="connsiteX3" fmla="*/ 2441356 w 2550878"/>
              <a:gd name="connsiteY3" fmla="*/ 363390 h 1920746"/>
              <a:gd name="connsiteX4" fmla="*/ 2503268 w 2550878"/>
              <a:gd name="connsiteY4" fmla="*/ 501502 h 1920746"/>
              <a:gd name="connsiteX5" fmla="*/ 2488981 w 2550878"/>
              <a:gd name="connsiteY5" fmla="*/ 949177 h 1920746"/>
              <a:gd name="connsiteX6" fmla="*/ 2540899 w 2550878"/>
              <a:gd name="connsiteY6" fmla="*/ 1624311 h 1920746"/>
              <a:gd name="connsiteX7" fmla="*/ 1998443 w 2550878"/>
              <a:gd name="connsiteY7" fmla="*/ 1920727 h 1920746"/>
              <a:gd name="connsiteX8" fmla="*/ 1469604 w 2550878"/>
              <a:gd name="connsiteY8" fmla="*/ 1619549 h 1920746"/>
              <a:gd name="connsiteX9" fmla="*/ 874493 w 2550878"/>
              <a:gd name="connsiteY9" fmla="*/ 1139677 h 1920746"/>
              <a:gd name="connsiteX10" fmla="*/ 0 w 2550878"/>
              <a:gd name="connsiteY10" fmla="*/ 171775 h 1920746"/>
              <a:gd name="connsiteX11" fmla="*/ 755229 w 2550878"/>
              <a:gd name="connsiteY11" fmla="*/ 115136 h 1920746"/>
              <a:gd name="connsiteX0" fmla="*/ 653629 w 2550878"/>
              <a:gd name="connsiteY0" fmla="*/ 0 h 2516810"/>
              <a:gd name="connsiteX1" fmla="*/ 1694781 w 2550878"/>
              <a:gd name="connsiteY1" fmla="*/ 596064 h 2516810"/>
              <a:gd name="connsiteX2" fmla="*/ 2350868 w 2550878"/>
              <a:gd name="connsiteY2" fmla="*/ 935641 h 2516810"/>
              <a:gd name="connsiteX3" fmla="*/ 2441356 w 2550878"/>
              <a:gd name="connsiteY3" fmla="*/ 959454 h 2516810"/>
              <a:gd name="connsiteX4" fmla="*/ 2503268 w 2550878"/>
              <a:gd name="connsiteY4" fmla="*/ 1097566 h 2516810"/>
              <a:gd name="connsiteX5" fmla="*/ 2488981 w 2550878"/>
              <a:gd name="connsiteY5" fmla="*/ 1545241 h 2516810"/>
              <a:gd name="connsiteX6" fmla="*/ 2540899 w 2550878"/>
              <a:gd name="connsiteY6" fmla="*/ 2220375 h 2516810"/>
              <a:gd name="connsiteX7" fmla="*/ 1998443 w 2550878"/>
              <a:gd name="connsiteY7" fmla="*/ 2516791 h 2516810"/>
              <a:gd name="connsiteX8" fmla="*/ 1469604 w 2550878"/>
              <a:gd name="connsiteY8" fmla="*/ 2215613 h 2516810"/>
              <a:gd name="connsiteX9" fmla="*/ 874493 w 2550878"/>
              <a:gd name="connsiteY9" fmla="*/ 1735741 h 2516810"/>
              <a:gd name="connsiteX10" fmla="*/ 0 w 2550878"/>
              <a:gd name="connsiteY10" fmla="*/ 767839 h 2516810"/>
              <a:gd name="connsiteX11" fmla="*/ 653629 w 2550878"/>
              <a:gd name="connsiteY11" fmla="*/ 0 h 2516810"/>
              <a:gd name="connsiteX0" fmla="*/ 653629 w 2550878"/>
              <a:gd name="connsiteY0" fmla="*/ 0 h 2516810"/>
              <a:gd name="connsiteX1" fmla="*/ 1985067 w 2550878"/>
              <a:gd name="connsiteY1" fmla="*/ 117092 h 2516810"/>
              <a:gd name="connsiteX2" fmla="*/ 2350868 w 2550878"/>
              <a:gd name="connsiteY2" fmla="*/ 935641 h 2516810"/>
              <a:gd name="connsiteX3" fmla="*/ 2441356 w 2550878"/>
              <a:gd name="connsiteY3" fmla="*/ 959454 h 2516810"/>
              <a:gd name="connsiteX4" fmla="*/ 2503268 w 2550878"/>
              <a:gd name="connsiteY4" fmla="*/ 1097566 h 2516810"/>
              <a:gd name="connsiteX5" fmla="*/ 2488981 w 2550878"/>
              <a:gd name="connsiteY5" fmla="*/ 1545241 h 2516810"/>
              <a:gd name="connsiteX6" fmla="*/ 2540899 w 2550878"/>
              <a:gd name="connsiteY6" fmla="*/ 2220375 h 2516810"/>
              <a:gd name="connsiteX7" fmla="*/ 1998443 w 2550878"/>
              <a:gd name="connsiteY7" fmla="*/ 2516791 h 2516810"/>
              <a:gd name="connsiteX8" fmla="*/ 1469604 w 2550878"/>
              <a:gd name="connsiteY8" fmla="*/ 2215613 h 2516810"/>
              <a:gd name="connsiteX9" fmla="*/ 874493 w 2550878"/>
              <a:gd name="connsiteY9" fmla="*/ 1735741 h 2516810"/>
              <a:gd name="connsiteX10" fmla="*/ 0 w 2550878"/>
              <a:gd name="connsiteY10" fmla="*/ 767839 h 2516810"/>
              <a:gd name="connsiteX11" fmla="*/ 653629 w 2550878"/>
              <a:gd name="connsiteY11" fmla="*/ 0 h 2516810"/>
              <a:gd name="connsiteX0" fmla="*/ 796148 w 2693397"/>
              <a:gd name="connsiteY0" fmla="*/ 0 h 2516810"/>
              <a:gd name="connsiteX1" fmla="*/ 2127586 w 2693397"/>
              <a:gd name="connsiteY1" fmla="*/ 117092 h 2516810"/>
              <a:gd name="connsiteX2" fmla="*/ 2493387 w 2693397"/>
              <a:gd name="connsiteY2" fmla="*/ 935641 h 2516810"/>
              <a:gd name="connsiteX3" fmla="*/ 2583875 w 2693397"/>
              <a:gd name="connsiteY3" fmla="*/ 959454 h 2516810"/>
              <a:gd name="connsiteX4" fmla="*/ 2645787 w 2693397"/>
              <a:gd name="connsiteY4" fmla="*/ 1097566 h 2516810"/>
              <a:gd name="connsiteX5" fmla="*/ 2631500 w 2693397"/>
              <a:gd name="connsiteY5" fmla="*/ 1545241 h 2516810"/>
              <a:gd name="connsiteX6" fmla="*/ 2683418 w 2693397"/>
              <a:gd name="connsiteY6" fmla="*/ 2220375 h 2516810"/>
              <a:gd name="connsiteX7" fmla="*/ 2140962 w 2693397"/>
              <a:gd name="connsiteY7" fmla="*/ 2516791 h 2516810"/>
              <a:gd name="connsiteX8" fmla="*/ 1612123 w 2693397"/>
              <a:gd name="connsiteY8" fmla="*/ 2215613 h 2516810"/>
              <a:gd name="connsiteX9" fmla="*/ 1012 w 2693397"/>
              <a:gd name="connsiteY9" fmla="*/ 1634141 h 2516810"/>
              <a:gd name="connsiteX10" fmla="*/ 142519 w 2693397"/>
              <a:gd name="connsiteY10" fmla="*/ 767839 h 2516810"/>
              <a:gd name="connsiteX11" fmla="*/ 796148 w 2693397"/>
              <a:gd name="connsiteY11" fmla="*/ 0 h 2516810"/>
              <a:gd name="connsiteX0" fmla="*/ 796148 w 2693397"/>
              <a:gd name="connsiteY0" fmla="*/ 0 h 2516810"/>
              <a:gd name="connsiteX1" fmla="*/ 2127586 w 2693397"/>
              <a:gd name="connsiteY1" fmla="*/ 117092 h 2516810"/>
              <a:gd name="connsiteX2" fmla="*/ 2493387 w 2693397"/>
              <a:gd name="connsiteY2" fmla="*/ 935641 h 2516810"/>
              <a:gd name="connsiteX3" fmla="*/ 2583875 w 2693397"/>
              <a:gd name="connsiteY3" fmla="*/ 959454 h 2516810"/>
              <a:gd name="connsiteX4" fmla="*/ 2645787 w 2693397"/>
              <a:gd name="connsiteY4" fmla="*/ 1097566 h 2516810"/>
              <a:gd name="connsiteX5" fmla="*/ 2631500 w 2693397"/>
              <a:gd name="connsiteY5" fmla="*/ 1545241 h 2516810"/>
              <a:gd name="connsiteX6" fmla="*/ 2683418 w 2693397"/>
              <a:gd name="connsiteY6" fmla="*/ 2220375 h 2516810"/>
              <a:gd name="connsiteX7" fmla="*/ 2140962 w 2693397"/>
              <a:gd name="connsiteY7" fmla="*/ 2516791 h 2516810"/>
              <a:gd name="connsiteX8" fmla="*/ 1017037 w 2693397"/>
              <a:gd name="connsiteY8" fmla="*/ 2273670 h 2516810"/>
              <a:gd name="connsiteX9" fmla="*/ 1012 w 2693397"/>
              <a:gd name="connsiteY9" fmla="*/ 1634141 h 2516810"/>
              <a:gd name="connsiteX10" fmla="*/ 142519 w 2693397"/>
              <a:gd name="connsiteY10" fmla="*/ 767839 h 2516810"/>
              <a:gd name="connsiteX11" fmla="*/ 796148 w 2693397"/>
              <a:gd name="connsiteY11" fmla="*/ 0 h 2516810"/>
              <a:gd name="connsiteX0" fmla="*/ 796148 w 3062668"/>
              <a:gd name="connsiteY0" fmla="*/ 0 h 2516810"/>
              <a:gd name="connsiteX1" fmla="*/ 2127586 w 3062668"/>
              <a:gd name="connsiteY1" fmla="*/ 117092 h 2516810"/>
              <a:gd name="connsiteX2" fmla="*/ 2493387 w 3062668"/>
              <a:gd name="connsiteY2" fmla="*/ 935641 h 2516810"/>
              <a:gd name="connsiteX3" fmla="*/ 2583875 w 3062668"/>
              <a:gd name="connsiteY3" fmla="*/ 959454 h 2516810"/>
              <a:gd name="connsiteX4" fmla="*/ 2645787 w 3062668"/>
              <a:gd name="connsiteY4" fmla="*/ 1097566 h 2516810"/>
              <a:gd name="connsiteX5" fmla="*/ 3052415 w 3062668"/>
              <a:gd name="connsiteY5" fmla="*/ 1559755 h 2516810"/>
              <a:gd name="connsiteX6" fmla="*/ 2683418 w 3062668"/>
              <a:gd name="connsiteY6" fmla="*/ 2220375 h 2516810"/>
              <a:gd name="connsiteX7" fmla="*/ 2140962 w 3062668"/>
              <a:gd name="connsiteY7" fmla="*/ 2516791 h 2516810"/>
              <a:gd name="connsiteX8" fmla="*/ 1017037 w 3062668"/>
              <a:gd name="connsiteY8" fmla="*/ 2273670 h 2516810"/>
              <a:gd name="connsiteX9" fmla="*/ 1012 w 3062668"/>
              <a:gd name="connsiteY9" fmla="*/ 1634141 h 2516810"/>
              <a:gd name="connsiteX10" fmla="*/ 142519 w 3062668"/>
              <a:gd name="connsiteY10" fmla="*/ 767839 h 2516810"/>
              <a:gd name="connsiteX11" fmla="*/ 796148 w 3062668"/>
              <a:gd name="connsiteY11" fmla="*/ 0 h 2516810"/>
              <a:gd name="connsiteX0" fmla="*/ 796148 w 3072208"/>
              <a:gd name="connsiteY0" fmla="*/ 0 h 2516810"/>
              <a:gd name="connsiteX1" fmla="*/ 2127586 w 3072208"/>
              <a:gd name="connsiteY1" fmla="*/ 117092 h 2516810"/>
              <a:gd name="connsiteX2" fmla="*/ 2493387 w 3072208"/>
              <a:gd name="connsiteY2" fmla="*/ 935641 h 2516810"/>
              <a:gd name="connsiteX3" fmla="*/ 2583875 w 3072208"/>
              <a:gd name="connsiteY3" fmla="*/ 959454 h 2516810"/>
              <a:gd name="connsiteX4" fmla="*/ 3066701 w 3072208"/>
              <a:gd name="connsiteY4" fmla="*/ 1097566 h 2516810"/>
              <a:gd name="connsiteX5" fmla="*/ 3052415 w 3072208"/>
              <a:gd name="connsiteY5" fmla="*/ 1559755 h 2516810"/>
              <a:gd name="connsiteX6" fmla="*/ 2683418 w 3072208"/>
              <a:gd name="connsiteY6" fmla="*/ 2220375 h 2516810"/>
              <a:gd name="connsiteX7" fmla="*/ 2140962 w 3072208"/>
              <a:gd name="connsiteY7" fmla="*/ 2516791 h 2516810"/>
              <a:gd name="connsiteX8" fmla="*/ 1017037 w 3072208"/>
              <a:gd name="connsiteY8" fmla="*/ 2273670 h 2516810"/>
              <a:gd name="connsiteX9" fmla="*/ 1012 w 3072208"/>
              <a:gd name="connsiteY9" fmla="*/ 1634141 h 2516810"/>
              <a:gd name="connsiteX10" fmla="*/ 142519 w 3072208"/>
              <a:gd name="connsiteY10" fmla="*/ 767839 h 2516810"/>
              <a:gd name="connsiteX11" fmla="*/ 796148 w 3072208"/>
              <a:gd name="connsiteY11" fmla="*/ 0 h 2516810"/>
              <a:gd name="connsiteX0" fmla="*/ 796148 w 3072208"/>
              <a:gd name="connsiteY0" fmla="*/ 0 h 2516810"/>
              <a:gd name="connsiteX1" fmla="*/ 2127586 w 3072208"/>
              <a:gd name="connsiteY1" fmla="*/ 117092 h 2516810"/>
              <a:gd name="connsiteX2" fmla="*/ 2493387 w 3072208"/>
              <a:gd name="connsiteY2" fmla="*/ 935641 h 2516810"/>
              <a:gd name="connsiteX3" fmla="*/ 3066701 w 3072208"/>
              <a:gd name="connsiteY3" fmla="*/ 1097566 h 2516810"/>
              <a:gd name="connsiteX4" fmla="*/ 3052415 w 3072208"/>
              <a:gd name="connsiteY4" fmla="*/ 1559755 h 2516810"/>
              <a:gd name="connsiteX5" fmla="*/ 2683418 w 3072208"/>
              <a:gd name="connsiteY5" fmla="*/ 2220375 h 2516810"/>
              <a:gd name="connsiteX6" fmla="*/ 2140962 w 3072208"/>
              <a:gd name="connsiteY6" fmla="*/ 2516791 h 2516810"/>
              <a:gd name="connsiteX7" fmla="*/ 1017037 w 3072208"/>
              <a:gd name="connsiteY7" fmla="*/ 2273670 h 2516810"/>
              <a:gd name="connsiteX8" fmla="*/ 1012 w 3072208"/>
              <a:gd name="connsiteY8" fmla="*/ 1634141 h 2516810"/>
              <a:gd name="connsiteX9" fmla="*/ 142519 w 3072208"/>
              <a:gd name="connsiteY9" fmla="*/ 767839 h 2516810"/>
              <a:gd name="connsiteX10" fmla="*/ 796148 w 3072208"/>
              <a:gd name="connsiteY10" fmla="*/ 0 h 2516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72208" h="2516810">
                <a:moveTo>
                  <a:pt x="796148" y="0"/>
                </a:moveTo>
                <a:lnTo>
                  <a:pt x="2127586" y="117092"/>
                </a:lnTo>
                <a:cubicBezTo>
                  <a:pt x="2392319" y="233459"/>
                  <a:pt x="2357241" y="866898"/>
                  <a:pt x="2493387" y="935641"/>
                </a:cubicBezTo>
                <a:cubicBezTo>
                  <a:pt x="2649906" y="1099053"/>
                  <a:pt x="2973530" y="993547"/>
                  <a:pt x="3066701" y="1097566"/>
                </a:cubicBezTo>
                <a:cubicBezTo>
                  <a:pt x="3080989" y="1239647"/>
                  <a:pt x="3064321" y="1417674"/>
                  <a:pt x="3052415" y="1559755"/>
                </a:cubicBezTo>
                <a:cubicBezTo>
                  <a:pt x="3134808" y="1728443"/>
                  <a:pt x="2693893" y="1839756"/>
                  <a:pt x="2683418" y="2220375"/>
                </a:cubicBezTo>
                <a:cubicBezTo>
                  <a:pt x="2499424" y="2217580"/>
                  <a:pt x="2324956" y="2519586"/>
                  <a:pt x="2140962" y="2516791"/>
                </a:cubicBezTo>
                <a:lnTo>
                  <a:pt x="1017037" y="2273670"/>
                </a:lnTo>
                <a:cubicBezTo>
                  <a:pt x="875817" y="2066088"/>
                  <a:pt x="142232" y="1841723"/>
                  <a:pt x="1012" y="1634141"/>
                </a:cubicBezTo>
                <a:cubicBezTo>
                  <a:pt x="-14714" y="1442135"/>
                  <a:pt x="158245" y="959845"/>
                  <a:pt x="142519" y="767839"/>
                </a:cubicBezTo>
                <a:lnTo>
                  <a:pt x="79614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bang 5"/>
          <p:cNvSpPr/>
          <p:nvPr/>
        </p:nvSpPr>
        <p:spPr>
          <a:xfrm>
            <a:off x="3801973" y="-487503"/>
            <a:ext cx="2564571" cy="2456133"/>
          </a:xfrm>
          <a:custGeom>
            <a:avLst/>
            <a:gdLst>
              <a:gd name="connsiteX0" fmla="*/ 0 w 2266682"/>
              <a:gd name="connsiteY0" fmla="*/ 0 h 1790163"/>
              <a:gd name="connsiteX1" fmla="*/ 2266682 w 2266682"/>
              <a:gd name="connsiteY1" fmla="*/ 0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184857 w 2266682"/>
              <a:gd name="connsiteY1" fmla="*/ 309093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197626"/>
              <a:gd name="connsiteY0" fmla="*/ 0 h 1790163"/>
              <a:gd name="connsiteX1" fmla="*/ 1339602 w 2197626"/>
              <a:gd name="connsiteY1" fmla="*/ 27739 h 1790163"/>
              <a:gd name="connsiteX2" fmla="*/ 1995689 w 2197626"/>
              <a:gd name="connsiteY2" fmla="*/ 367316 h 1790163"/>
              <a:gd name="connsiteX3" fmla="*/ 2086177 w 2197626"/>
              <a:gd name="connsiteY3" fmla="*/ 391129 h 1790163"/>
              <a:gd name="connsiteX4" fmla="*/ 2148089 w 2197626"/>
              <a:gd name="connsiteY4" fmla="*/ 529241 h 1790163"/>
              <a:gd name="connsiteX5" fmla="*/ 2133802 w 2197626"/>
              <a:gd name="connsiteY5" fmla="*/ 976916 h 1790163"/>
              <a:gd name="connsiteX6" fmla="*/ 2197626 w 2197626"/>
              <a:gd name="connsiteY6" fmla="*/ 1759207 h 1790163"/>
              <a:gd name="connsiteX7" fmla="*/ 0 w 2197626"/>
              <a:gd name="connsiteY7" fmla="*/ 1790163 h 1790163"/>
              <a:gd name="connsiteX8" fmla="*/ 0 w 2197626"/>
              <a:gd name="connsiteY8" fmla="*/ 0 h 1790163"/>
              <a:gd name="connsiteX0" fmla="*/ 0 w 2204063"/>
              <a:gd name="connsiteY0" fmla="*/ 0 h 1790163"/>
              <a:gd name="connsiteX1" fmla="*/ 1339602 w 2204063"/>
              <a:gd name="connsiteY1" fmla="*/ 27739 h 1790163"/>
              <a:gd name="connsiteX2" fmla="*/ 1995689 w 2204063"/>
              <a:gd name="connsiteY2" fmla="*/ 367316 h 1790163"/>
              <a:gd name="connsiteX3" fmla="*/ 2086177 w 2204063"/>
              <a:gd name="connsiteY3" fmla="*/ 391129 h 1790163"/>
              <a:gd name="connsiteX4" fmla="*/ 2148089 w 2204063"/>
              <a:gd name="connsiteY4" fmla="*/ 529241 h 1790163"/>
              <a:gd name="connsiteX5" fmla="*/ 2133802 w 2204063"/>
              <a:gd name="connsiteY5" fmla="*/ 976916 h 1790163"/>
              <a:gd name="connsiteX6" fmla="*/ 2197626 w 2204063"/>
              <a:gd name="connsiteY6" fmla="*/ 1759207 h 1790163"/>
              <a:gd name="connsiteX7" fmla="*/ 0 w 2204063"/>
              <a:gd name="connsiteY7" fmla="*/ 1790163 h 1790163"/>
              <a:gd name="connsiteX8" fmla="*/ 0 w 2204063"/>
              <a:gd name="connsiteY8" fmla="*/ 0 h 1790163"/>
              <a:gd name="connsiteX0" fmla="*/ 0 w 2195699"/>
              <a:gd name="connsiteY0" fmla="*/ 0 h 1790163"/>
              <a:gd name="connsiteX1" fmla="*/ 1339602 w 2195699"/>
              <a:gd name="connsiteY1" fmla="*/ 27739 h 1790163"/>
              <a:gd name="connsiteX2" fmla="*/ 1995689 w 2195699"/>
              <a:gd name="connsiteY2" fmla="*/ 367316 h 1790163"/>
              <a:gd name="connsiteX3" fmla="*/ 2086177 w 2195699"/>
              <a:gd name="connsiteY3" fmla="*/ 391129 h 1790163"/>
              <a:gd name="connsiteX4" fmla="*/ 2148089 w 2195699"/>
              <a:gd name="connsiteY4" fmla="*/ 529241 h 1790163"/>
              <a:gd name="connsiteX5" fmla="*/ 2133802 w 2195699"/>
              <a:gd name="connsiteY5" fmla="*/ 976916 h 1790163"/>
              <a:gd name="connsiteX6" fmla="*/ 2185720 w 2195699"/>
              <a:gd name="connsiteY6" fmla="*/ 1652050 h 1790163"/>
              <a:gd name="connsiteX7" fmla="*/ 0 w 2195699"/>
              <a:gd name="connsiteY7" fmla="*/ 1790163 h 1790163"/>
              <a:gd name="connsiteX8" fmla="*/ 0 w 2195699"/>
              <a:gd name="connsiteY8" fmla="*/ 0 h 1790163"/>
              <a:gd name="connsiteX0" fmla="*/ 0 w 2195699"/>
              <a:gd name="connsiteY0" fmla="*/ 0 h 1652050"/>
              <a:gd name="connsiteX1" fmla="*/ 1339602 w 2195699"/>
              <a:gd name="connsiteY1" fmla="*/ 27739 h 1652050"/>
              <a:gd name="connsiteX2" fmla="*/ 1995689 w 2195699"/>
              <a:gd name="connsiteY2" fmla="*/ 367316 h 1652050"/>
              <a:gd name="connsiteX3" fmla="*/ 2086177 w 2195699"/>
              <a:gd name="connsiteY3" fmla="*/ 391129 h 1652050"/>
              <a:gd name="connsiteX4" fmla="*/ 2148089 w 2195699"/>
              <a:gd name="connsiteY4" fmla="*/ 529241 h 1652050"/>
              <a:gd name="connsiteX5" fmla="*/ 2133802 w 2195699"/>
              <a:gd name="connsiteY5" fmla="*/ 976916 h 1652050"/>
              <a:gd name="connsiteX6" fmla="*/ 2185720 w 2195699"/>
              <a:gd name="connsiteY6" fmla="*/ 1652050 h 1652050"/>
              <a:gd name="connsiteX7" fmla="*/ 1114425 w 2195699"/>
              <a:gd name="connsiteY7" fmla="*/ 1647288 h 1652050"/>
              <a:gd name="connsiteX8" fmla="*/ 0 w 2195699"/>
              <a:gd name="connsiteY8" fmla="*/ 0 h 1652050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0 w 2195699"/>
              <a:gd name="connsiteY9" fmla="*/ 0 h 1948485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519314 w 2195699"/>
              <a:gd name="connsiteY9" fmla="*/ 1167416 h 1948485"/>
              <a:gd name="connsiteX10" fmla="*/ 0 w 2195699"/>
              <a:gd name="connsiteY10" fmla="*/ 0 h 1948485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9264 w 1795649"/>
              <a:gd name="connsiteY9" fmla="*/ 1139677 h 1920746"/>
              <a:gd name="connsiteX10" fmla="*/ 0 w 1795649"/>
              <a:gd name="connsiteY10" fmla="*/ 115136 h 1920746"/>
              <a:gd name="connsiteX0" fmla="*/ 243950 w 2039599"/>
              <a:gd name="connsiteY0" fmla="*/ 115136 h 1920746"/>
              <a:gd name="connsiteX1" fmla="*/ 1183502 w 2039599"/>
              <a:gd name="connsiteY1" fmla="*/ 0 h 1920746"/>
              <a:gd name="connsiteX2" fmla="*/ 1839589 w 2039599"/>
              <a:gd name="connsiteY2" fmla="*/ 339577 h 1920746"/>
              <a:gd name="connsiteX3" fmla="*/ 1930077 w 2039599"/>
              <a:gd name="connsiteY3" fmla="*/ 363390 h 1920746"/>
              <a:gd name="connsiteX4" fmla="*/ 1991989 w 2039599"/>
              <a:gd name="connsiteY4" fmla="*/ 501502 h 1920746"/>
              <a:gd name="connsiteX5" fmla="*/ 1977702 w 2039599"/>
              <a:gd name="connsiteY5" fmla="*/ 949177 h 1920746"/>
              <a:gd name="connsiteX6" fmla="*/ 2029620 w 2039599"/>
              <a:gd name="connsiteY6" fmla="*/ 1624311 h 1920746"/>
              <a:gd name="connsiteX7" fmla="*/ 1487164 w 2039599"/>
              <a:gd name="connsiteY7" fmla="*/ 1920727 h 1920746"/>
              <a:gd name="connsiteX8" fmla="*/ 958325 w 2039599"/>
              <a:gd name="connsiteY8" fmla="*/ 1619549 h 1920746"/>
              <a:gd name="connsiteX9" fmla="*/ 0 w 2039599"/>
              <a:gd name="connsiteY9" fmla="*/ 731061 h 1920746"/>
              <a:gd name="connsiteX10" fmla="*/ 243950 w 2039599"/>
              <a:gd name="connsiteY10" fmla="*/ 115136 h 1920746"/>
              <a:gd name="connsiteX0" fmla="*/ 243950 w 2039599"/>
              <a:gd name="connsiteY0" fmla="*/ 115136 h 1920746"/>
              <a:gd name="connsiteX1" fmla="*/ 1183502 w 2039599"/>
              <a:gd name="connsiteY1" fmla="*/ 0 h 1920746"/>
              <a:gd name="connsiteX2" fmla="*/ 1839589 w 2039599"/>
              <a:gd name="connsiteY2" fmla="*/ 339577 h 1920746"/>
              <a:gd name="connsiteX3" fmla="*/ 1930077 w 2039599"/>
              <a:gd name="connsiteY3" fmla="*/ 363390 h 1920746"/>
              <a:gd name="connsiteX4" fmla="*/ 1991989 w 2039599"/>
              <a:gd name="connsiteY4" fmla="*/ 501502 h 1920746"/>
              <a:gd name="connsiteX5" fmla="*/ 1977702 w 2039599"/>
              <a:gd name="connsiteY5" fmla="*/ 949177 h 1920746"/>
              <a:gd name="connsiteX6" fmla="*/ 2029620 w 2039599"/>
              <a:gd name="connsiteY6" fmla="*/ 1624311 h 1920746"/>
              <a:gd name="connsiteX7" fmla="*/ 1487164 w 2039599"/>
              <a:gd name="connsiteY7" fmla="*/ 1920727 h 1920746"/>
              <a:gd name="connsiteX8" fmla="*/ 958325 w 2039599"/>
              <a:gd name="connsiteY8" fmla="*/ 1619549 h 1920746"/>
              <a:gd name="connsiteX9" fmla="*/ 253723 w 2039599"/>
              <a:gd name="connsiteY9" fmla="*/ 1363350 h 1920746"/>
              <a:gd name="connsiteX10" fmla="*/ 0 w 2039599"/>
              <a:gd name="connsiteY10" fmla="*/ 731061 h 1920746"/>
              <a:gd name="connsiteX11" fmla="*/ 243950 w 2039599"/>
              <a:gd name="connsiteY11" fmla="*/ 115136 h 1920746"/>
              <a:gd name="connsiteX0" fmla="*/ 243950 w 2039599"/>
              <a:gd name="connsiteY0" fmla="*/ 115136 h 1920746"/>
              <a:gd name="connsiteX1" fmla="*/ 1183502 w 2039599"/>
              <a:gd name="connsiteY1" fmla="*/ 0 h 1920746"/>
              <a:gd name="connsiteX2" fmla="*/ 1839589 w 2039599"/>
              <a:gd name="connsiteY2" fmla="*/ 339577 h 1920746"/>
              <a:gd name="connsiteX3" fmla="*/ 1930077 w 2039599"/>
              <a:gd name="connsiteY3" fmla="*/ 363390 h 1920746"/>
              <a:gd name="connsiteX4" fmla="*/ 1991989 w 2039599"/>
              <a:gd name="connsiteY4" fmla="*/ 501502 h 1920746"/>
              <a:gd name="connsiteX5" fmla="*/ 1977702 w 2039599"/>
              <a:gd name="connsiteY5" fmla="*/ 949177 h 1920746"/>
              <a:gd name="connsiteX6" fmla="*/ 2029620 w 2039599"/>
              <a:gd name="connsiteY6" fmla="*/ 1624311 h 1920746"/>
              <a:gd name="connsiteX7" fmla="*/ 1487164 w 2039599"/>
              <a:gd name="connsiteY7" fmla="*/ 1920727 h 1920746"/>
              <a:gd name="connsiteX8" fmla="*/ 958325 w 2039599"/>
              <a:gd name="connsiteY8" fmla="*/ 1619549 h 1920746"/>
              <a:gd name="connsiteX9" fmla="*/ 253723 w 2039599"/>
              <a:gd name="connsiteY9" fmla="*/ 1363350 h 1920746"/>
              <a:gd name="connsiteX10" fmla="*/ 0 w 2039599"/>
              <a:gd name="connsiteY10" fmla="*/ 731061 h 1920746"/>
              <a:gd name="connsiteX11" fmla="*/ 243950 w 2039599"/>
              <a:gd name="connsiteY11" fmla="*/ 115136 h 1920746"/>
              <a:gd name="connsiteX0" fmla="*/ 141795 w 1937444"/>
              <a:gd name="connsiteY0" fmla="*/ 115136 h 1920746"/>
              <a:gd name="connsiteX1" fmla="*/ 1081347 w 1937444"/>
              <a:gd name="connsiteY1" fmla="*/ 0 h 1920746"/>
              <a:gd name="connsiteX2" fmla="*/ 1737434 w 1937444"/>
              <a:gd name="connsiteY2" fmla="*/ 339577 h 1920746"/>
              <a:gd name="connsiteX3" fmla="*/ 1827922 w 1937444"/>
              <a:gd name="connsiteY3" fmla="*/ 363390 h 1920746"/>
              <a:gd name="connsiteX4" fmla="*/ 1889834 w 1937444"/>
              <a:gd name="connsiteY4" fmla="*/ 501502 h 1920746"/>
              <a:gd name="connsiteX5" fmla="*/ 1875547 w 1937444"/>
              <a:gd name="connsiteY5" fmla="*/ 949177 h 1920746"/>
              <a:gd name="connsiteX6" fmla="*/ 1927465 w 1937444"/>
              <a:gd name="connsiteY6" fmla="*/ 1624311 h 1920746"/>
              <a:gd name="connsiteX7" fmla="*/ 1385009 w 1937444"/>
              <a:gd name="connsiteY7" fmla="*/ 1920727 h 1920746"/>
              <a:gd name="connsiteX8" fmla="*/ 856170 w 1937444"/>
              <a:gd name="connsiteY8" fmla="*/ 1619549 h 1920746"/>
              <a:gd name="connsiteX9" fmla="*/ 151568 w 1937444"/>
              <a:gd name="connsiteY9" fmla="*/ 1363350 h 1920746"/>
              <a:gd name="connsiteX10" fmla="*/ 0 w 1937444"/>
              <a:gd name="connsiteY10" fmla="*/ 685659 h 1920746"/>
              <a:gd name="connsiteX11" fmla="*/ 141795 w 1937444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24273 w 2005547"/>
              <a:gd name="connsiteY8" fmla="*/ 1619549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24273 w 2005547"/>
              <a:gd name="connsiteY8" fmla="*/ 1619549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24273 w 2005547"/>
              <a:gd name="connsiteY8" fmla="*/ 1619549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24273 w 2005547"/>
              <a:gd name="connsiteY8" fmla="*/ 1619549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867520 w 2005547"/>
              <a:gd name="connsiteY8" fmla="*/ 1426591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58324 w 2005547"/>
              <a:gd name="connsiteY8" fmla="*/ 1517396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58324 w 2005547"/>
              <a:gd name="connsiteY8" fmla="*/ 1517396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05547" h="1920746">
                <a:moveTo>
                  <a:pt x="209898" y="115136"/>
                </a:moveTo>
                <a:lnTo>
                  <a:pt x="1149450" y="0"/>
                </a:lnTo>
                <a:cubicBezTo>
                  <a:pt x="1414183" y="116367"/>
                  <a:pt x="1669391" y="270834"/>
                  <a:pt x="1805537" y="339577"/>
                </a:cubicBezTo>
                <a:cubicBezTo>
                  <a:pt x="1875387" y="356246"/>
                  <a:pt x="1861894" y="344340"/>
                  <a:pt x="1896025" y="363390"/>
                </a:cubicBezTo>
                <a:cubicBezTo>
                  <a:pt x="1930156" y="436414"/>
                  <a:pt x="1952381" y="442765"/>
                  <a:pt x="1957937" y="501502"/>
                </a:cubicBezTo>
                <a:cubicBezTo>
                  <a:pt x="1972225" y="643583"/>
                  <a:pt x="1955556" y="807096"/>
                  <a:pt x="1943650" y="949177"/>
                </a:cubicBezTo>
                <a:cubicBezTo>
                  <a:pt x="2026043" y="1117865"/>
                  <a:pt x="2006043" y="1243692"/>
                  <a:pt x="1995568" y="1624311"/>
                </a:cubicBezTo>
                <a:cubicBezTo>
                  <a:pt x="1811574" y="1621516"/>
                  <a:pt x="1637106" y="1923522"/>
                  <a:pt x="1453112" y="1920727"/>
                </a:cubicBezTo>
                <a:lnTo>
                  <a:pt x="958324" y="1517396"/>
                </a:lnTo>
                <a:cubicBezTo>
                  <a:pt x="775452" y="1380990"/>
                  <a:pt x="549649" y="1488731"/>
                  <a:pt x="219671" y="1363350"/>
                </a:cubicBezTo>
                <a:cubicBezTo>
                  <a:pt x="162103" y="1056362"/>
                  <a:pt x="137836" y="918288"/>
                  <a:pt x="0" y="685659"/>
                </a:cubicBezTo>
                <a:lnTo>
                  <a:pt x="209898" y="1151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4" name="Bucket_Lis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1200" end="56281.65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553662" y="2222649"/>
            <a:ext cx="609600" cy="609600"/>
          </a:xfrm>
          <a:prstGeom prst="rect">
            <a:avLst/>
          </a:prstGeom>
        </p:spPr>
      </p:pic>
      <p:pic>
        <p:nvPicPr>
          <p:cNvPr id="52" name="crac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4">
                  <p14:trim end="2750.4875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460319" y="298609"/>
            <a:ext cx="609600" cy="6096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97C19D7-9B60-4234-8B1D-E1E7F7A071A2}"/>
              </a:ext>
            </a:extLst>
          </p:cNvPr>
          <p:cNvSpPr/>
          <p:nvPr/>
        </p:nvSpPr>
        <p:spPr>
          <a:xfrm>
            <a:off x="9107796" y="1601437"/>
            <a:ext cx="2953975" cy="1048519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94AF06B6-C140-684F-81AB-1A04463E62A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4291" y="1150284"/>
            <a:ext cx="2328784" cy="232878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309D755-F72F-684E-8963-2271B8FD283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589" y="1760967"/>
            <a:ext cx="1292148" cy="152848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2357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07407E-6 L -0.44296 0.35347 " pathEditMode="relative" rAng="0" ptsTypes="AA">
                                      <p:cBhvr>
                                        <p:cTn id="18" dur="5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48" y="1766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7.40741E-7 L -0.44192 0.3224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96" y="1611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6 L -0.4375 0.32916 " pathEditMode="relative" rAng="0" ptsTypes="AA">
                                      <p:cBhvr>
                                        <p:cTn id="2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75" y="16458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</p:childTnLst>
        </p:cTn>
      </p:par>
    </p:tnLst>
    <p:bldLst>
      <p:bldP spid="49" grpId="0" animBg="1"/>
      <p:bldP spid="47" grpId="0" animBg="1"/>
      <p:bldP spid="47" grpId="1" animBg="1"/>
      <p:bldP spid="46" grpId="0" animBg="1"/>
      <p:bldP spid="45" grpId="0" animBg="1"/>
      <p:bldP spid="10" grpId="0" animBg="1"/>
      <p:bldP spid="10" grpId="1" animBg="1"/>
      <p:bldP spid="22" grpId="0" animBg="1"/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D7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ang 2">
            <a:extLst>
              <a:ext uri="{FF2B5EF4-FFF2-40B4-BE49-F238E27FC236}">
                <a16:creationId xmlns:a16="http://schemas.microsoft.com/office/drawing/2014/main" id="{1BF78A84-33AD-4409-A018-6D1E89D7DF6C}"/>
              </a:ext>
            </a:extLst>
          </p:cNvPr>
          <p:cNvSpPr/>
          <p:nvPr/>
        </p:nvSpPr>
        <p:spPr>
          <a:xfrm>
            <a:off x="16621" y="5147994"/>
            <a:ext cx="1795649" cy="1920746"/>
          </a:xfrm>
          <a:custGeom>
            <a:avLst/>
            <a:gdLst>
              <a:gd name="connsiteX0" fmla="*/ 0 w 2266682"/>
              <a:gd name="connsiteY0" fmla="*/ 0 h 1790163"/>
              <a:gd name="connsiteX1" fmla="*/ 2266682 w 2266682"/>
              <a:gd name="connsiteY1" fmla="*/ 0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184857 w 2266682"/>
              <a:gd name="connsiteY1" fmla="*/ 309093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197626"/>
              <a:gd name="connsiteY0" fmla="*/ 0 h 1790163"/>
              <a:gd name="connsiteX1" fmla="*/ 1339602 w 2197626"/>
              <a:gd name="connsiteY1" fmla="*/ 27739 h 1790163"/>
              <a:gd name="connsiteX2" fmla="*/ 1995689 w 2197626"/>
              <a:gd name="connsiteY2" fmla="*/ 367316 h 1790163"/>
              <a:gd name="connsiteX3" fmla="*/ 2086177 w 2197626"/>
              <a:gd name="connsiteY3" fmla="*/ 391129 h 1790163"/>
              <a:gd name="connsiteX4" fmla="*/ 2148089 w 2197626"/>
              <a:gd name="connsiteY4" fmla="*/ 529241 h 1790163"/>
              <a:gd name="connsiteX5" fmla="*/ 2133802 w 2197626"/>
              <a:gd name="connsiteY5" fmla="*/ 976916 h 1790163"/>
              <a:gd name="connsiteX6" fmla="*/ 2197626 w 2197626"/>
              <a:gd name="connsiteY6" fmla="*/ 1759207 h 1790163"/>
              <a:gd name="connsiteX7" fmla="*/ 0 w 2197626"/>
              <a:gd name="connsiteY7" fmla="*/ 1790163 h 1790163"/>
              <a:gd name="connsiteX8" fmla="*/ 0 w 2197626"/>
              <a:gd name="connsiteY8" fmla="*/ 0 h 1790163"/>
              <a:gd name="connsiteX0" fmla="*/ 0 w 2204063"/>
              <a:gd name="connsiteY0" fmla="*/ 0 h 1790163"/>
              <a:gd name="connsiteX1" fmla="*/ 1339602 w 2204063"/>
              <a:gd name="connsiteY1" fmla="*/ 27739 h 1790163"/>
              <a:gd name="connsiteX2" fmla="*/ 1995689 w 2204063"/>
              <a:gd name="connsiteY2" fmla="*/ 367316 h 1790163"/>
              <a:gd name="connsiteX3" fmla="*/ 2086177 w 2204063"/>
              <a:gd name="connsiteY3" fmla="*/ 391129 h 1790163"/>
              <a:gd name="connsiteX4" fmla="*/ 2148089 w 2204063"/>
              <a:gd name="connsiteY4" fmla="*/ 529241 h 1790163"/>
              <a:gd name="connsiteX5" fmla="*/ 2133802 w 2204063"/>
              <a:gd name="connsiteY5" fmla="*/ 976916 h 1790163"/>
              <a:gd name="connsiteX6" fmla="*/ 2197626 w 2204063"/>
              <a:gd name="connsiteY6" fmla="*/ 1759207 h 1790163"/>
              <a:gd name="connsiteX7" fmla="*/ 0 w 2204063"/>
              <a:gd name="connsiteY7" fmla="*/ 1790163 h 1790163"/>
              <a:gd name="connsiteX8" fmla="*/ 0 w 2204063"/>
              <a:gd name="connsiteY8" fmla="*/ 0 h 1790163"/>
              <a:gd name="connsiteX0" fmla="*/ 0 w 2195699"/>
              <a:gd name="connsiteY0" fmla="*/ 0 h 1790163"/>
              <a:gd name="connsiteX1" fmla="*/ 1339602 w 2195699"/>
              <a:gd name="connsiteY1" fmla="*/ 27739 h 1790163"/>
              <a:gd name="connsiteX2" fmla="*/ 1995689 w 2195699"/>
              <a:gd name="connsiteY2" fmla="*/ 367316 h 1790163"/>
              <a:gd name="connsiteX3" fmla="*/ 2086177 w 2195699"/>
              <a:gd name="connsiteY3" fmla="*/ 391129 h 1790163"/>
              <a:gd name="connsiteX4" fmla="*/ 2148089 w 2195699"/>
              <a:gd name="connsiteY4" fmla="*/ 529241 h 1790163"/>
              <a:gd name="connsiteX5" fmla="*/ 2133802 w 2195699"/>
              <a:gd name="connsiteY5" fmla="*/ 976916 h 1790163"/>
              <a:gd name="connsiteX6" fmla="*/ 2185720 w 2195699"/>
              <a:gd name="connsiteY6" fmla="*/ 1652050 h 1790163"/>
              <a:gd name="connsiteX7" fmla="*/ 0 w 2195699"/>
              <a:gd name="connsiteY7" fmla="*/ 1790163 h 1790163"/>
              <a:gd name="connsiteX8" fmla="*/ 0 w 2195699"/>
              <a:gd name="connsiteY8" fmla="*/ 0 h 1790163"/>
              <a:gd name="connsiteX0" fmla="*/ 0 w 2195699"/>
              <a:gd name="connsiteY0" fmla="*/ 0 h 1652050"/>
              <a:gd name="connsiteX1" fmla="*/ 1339602 w 2195699"/>
              <a:gd name="connsiteY1" fmla="*/ 27739 h 1652050"/>
              <a:gd name="connsiteX2" fmla="*/ 1995689 w 2195699"/>
              <a:gd name="connsiteY2" fmla="*/ 367316 h 1652050"/>
              <a:gd name="connsiteX3" fmla="*/ 2086177 w 2195699"/>
              <a:gd name="connsiteY3" fmla="*/ 391129 h 1652050"/>
              <a:gd name="connsiteX4" fmla="*/ 2148089 w 2195699"/>
              <a:gd name="connsiteY4" fmla="*/ 529241 h 1652050"/>
              <a:gd name="connsiteX5" fmla="*/ 2133802 w 2195699"/>
              <a:gd name="connsiteY5" fmla="*/ 976916 h 1652050"/>
              <a:gd name="connsiteX6" fmla="*/ 2185720 w 2195699"/>
              <a:gd name="connsiteY6" fmla="*/ 1652050 h 1652050"/>
              <a:gd name="connsiteX7" fmla="*/ 1114425 w 2195699"/>
              <a:gd name="connsiteY7" fmla="*/ 1647288 h 1652050"/>
              <a:gd name="connsiteX8" fmla="*/ 0 w 2195699"/>
              <a:gd name="connsiteY8" fmla="*/ 0 h 1652050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0 w 2195699"/>
              <a:gd name="connsiteY9" fmla="*/ 0 h 1948485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519314 w 2195699"/>
              <a:gd name="connsiteY9" fmla="*/ 1167416 h 1948485"/>
              <a:gd name="connsiteX10" fmla="*/ 0 w 2195699"/>
              <a:gd name="connsiteY10" fmla="*/ 0 h 1948485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9264 w 1795649"/>
              <a:gd name="connsiteY9" fmla="*/ 1139677 h 1920746"/>
              <a:gd name="connsiteX10" fmla="*/ 0 w 1795649"/>
              <a:gd name="connsiteY10" fmla="*/ 115136 h 1920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95649" h="1920746">
                <a:moveTo>
                  <a:pt x="0" y="115136"/>
                </a:moveTo>
                <a:lnTo>
                  <a:pt x="939552" y="0"/>
                </a:lnTo>
                <a:cubicBezTo>
                  <a:pt x="1204285" y="116367"/>
                  <a:pt x="1459493" y="270834"/>
                  <a:pt x="1595639" y="339577"/>
                </a:cubicBezTo>
                <a:cubicBezTo>
                  <a:pt x="1665489" y="356246"/>
                  <a:pt x="1651996" y="344340"/>
                  <a:pt x="1686127" y="363390"/>
                </a:cubicBezTo>
                <a:cubicBezTo>
                  <a:pt x="1720258" y="436414"/>
                  <a:pt x="1742483" y="442765"/>
                  <a:pt x="1748039" y="501502"/>
                </a:cubicBezTo>
                <a:cubicBezTo>
                  <a:pt x="1762327" y="643583"/>
                  <a:pt x="1745658" y="807096"/>
                  <a:pt x="1733752" y="949177"/>
                </a:cubicBezTo>
                <a:cubicBezTo>
                  <a:pt x="1816145" y="1117865"/>
                  <a:pt x="1796145" y="1243692"/>
                  <a:pt x="1785670" y="1624311"/>
                </a:cubicBezTo>
                <a:cubicBezTo>
                  <a:pt x="1601676" y="1621516"/>
                  <a:pt x="1427208" y="1923522"/>
                  <a:pt x="1243214" y="1920727"/>
                </a:cubicBezTo>
                <a:lnTo>
                  <a:pt x="714375" y="1619549"/>
                </a:lnTo>
                <a:cubicBezTo>
                  <a:pt x="573155" y="1411967"/>
                  <a:pt x="260484" y="1347259"/>
                  <a:pt x="119264" y="1139677"/>
                </a:cubicBezTo>
                <a:lnTo>
                  <a:pt x="0" y="1151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BCE005-999A-43E8-8146-7042F16019B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DEEBF7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931" y="42038"/>
            <a:ext cx="4962574" cy="5163760"/>
          </a:xfrm>
          <a:prstGeom prst="rect">
            <a:avLst/>
          </a:prstGeom>
          <a:effectLst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8423CDE-FA8F-4306-9BA9-88ED6592AF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191" y="-15766"/>
            <a:ext cx="4962574" cy="5163760"/>
          </a:xfrm>
          <a:prstGeom prst="rect">
            <a:avLst/>
          </a:prstGeom>
          <a:effectLst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96D8268-D62B-4169-8926-2E67CCF3A7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0042" y="2378142"/>
            <a:ext cx="1710090" cy="17100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AE89E4A-8D38-41BC-8EBB-502F4A4A323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8218" y="3403774"/>
            <a:ext cx="1638890" cy="1638890"/>
          </a:xfrm>
          <a:prstGeom prst="rect">
            <a:avLst/>
          </a:prstGeom>
        </p:spPr>
      </p:pic>
      <p:sp>
        <p:nvSpPr>
          <p:cNvPr id="13" name="bang 5">
            <a:extLst>
              <a:ext uri="{FF2B5EF4-FFF2-40B4-BE49-F238E27FC236}">
                <a16:creationId xmlns:a16="http://schemas.microsoft.com/office/drawing/2014/main" id="{9844B7F3-CF92-4DBF-93A3-A22DBA5B957D}"/>
              </a:ext>
            </a:extLst>
          </p:cNvPr>
          <p:cNvSpPr/>
          <p:nvPr/>
        </p:nvSpPr>
        <p:spPr>
          <a:xfrm>
            <a:off x="291381" y="4072424"/>
            <a:ext cx="1564644" cy="1296432"/>
          </a:xfrm>
          <a:custGeom>
            <a:avLst/>
            <a:gdLst>
              <a:gd name="connsiteX0" fmla="*/ 0 w 2266682"/>
              <a:gd name="connsiteY0" fmla="*/ 0 h 1790163"/>
              <a:gd name="connsiteX1" fmla="*/ 2266682 w 2266682"/>
              <a:gd name="connsiteY1" fmla="*/ 0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184857 w 2266682"/>
              <a:gd name="connsiteY1" fmla="*/ 309093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197626"/>
              <a:gd name="connsiteY0" fmla="*/ 0 h 1790163"/>
              <a:gd name="connsiteX1" fmla="*/ 1339602 w 2197626"/>
              <a:gd name="connsiteY1" fmla="*/ 27739 h 1790163"/>
              <a:gd name="connsiteX2" fmla="*/ 1995689 w 2197626"/>
              <a:gd name="connsiteY2" fmla="*/ 367316 h 1790163"/>
              <a:gd name="connsiteX3" fmla="*/ 2086177 w 2197626"/>
              <a:gd name="connsiteY3" fmla="*/ 391129 h 1790163"/>
              <a:gd name="connsiteX4" fmla="*/ 2148089 w 2197626"/>
              <a:gd name="connsiteY4" fmla="*/ 529241 h 1790163"/>
              <a:gd name="connsiteX5" fmla="*/ 2133802 w 2197626"/>
              <a:gd name="connsiteY5" fmla="*/ 976916 h 1790163"/>
              <a:gd name="connsiteX6" fmla="*/ 2197626 w 2197626"/>
              <a:gd name="connsiteY6" fmla="*/ 1759207 h 1790163"/>
              <a:gd name="connsiteX7" fmla="*/ 0 w 2197626"/>
              <a:gd name="connsiteY7" fmla="*/ 1790163 h 1790163"/>
              <a:gd name="connsiteX8" fmla="*/ 0 w 2197626"/>
              <a:gd name="connsiteY8" fmla="*/ 0 h 1790163"/>
              <a:gd name="connsiteX0" fmla="*/ 0 w 2204063"/>
              <a:gd name="connsiteY0" fmla="*/ 0 h 1790163"/>
              <a:gd name="connsiteX1" fmla="*/ 1339602 w 2204063"/>
              <a:gd name="connsiteY1" fmla="*/ 27739 h 1790163"/>
              <a:gd name="connsiteX2" fmla="*/ 1995689 w 2204063"/>
              <a:gd name="connsiteY2" fmla="*/ 367316 h 1790163"/>
              <a:gd name="connsiteX3" fmla="*/ 2086177 w 2204063"/>
              <a:gd name="connsiteY3" fmla="*/ 391129 h 1790163"/>
              <a:gd name="connsiteX4" fmla="*/ 2148089 w 2204063"/>
              <a:gd name="connsiteY4" fmla="*/ 529241 h 1790163"/>
              <a:gd name="connsiteX5" fmla="*/ 2133802 w 2204063"/>
              <a:gd name="connsiteY5" fmla="*/ 976916 h 1790163"/>
              <a:gd name="connsiteX6" fmla="*/ 2197626 w 2204063"/>
              <a:gd name="connsiteY6" fmla="*/ 1759207 h 1790163"/>
              <a:gd name="connsiteX7" fmla="*/ 0 w 2204063"/>
              <a:gd name="connsiteY7" fmla="*/ 1790163 h 1790163"/>
              <a:gd name="connsiteX8" fmla="*/ 0 w 2204063"/>
              <a:gd name="connsiteY8" fmla="*/ 0 h 1790163"/>
              <a:gd name="connsiteX0" fmla="*/ 0 w 2195699"/>
              <a:gd name="connsiteY0" fmla="*/ 0 h 1790163"/>
              <a:gd name="connsiteX1" fmla="*/ 1339602 w 2195699"/>
              <a:gd name="connsiteY1" fmla="*/ 27739 h 1790163"/>
              <a:gd name="connsiteX2" fmla="*/ 1995689 w 2195699"/>
              <a:gd name="connsiteY2" fmla="*/ 367316 h 1790163"/>
              <a:gd name="connsiteX3" fmla="*/ 2086177 w 2195699"/>
              <a:gd name="connsiteY3" fmla="*/ 391129 h 1790163"/>
              <a:gd name="connsiteX4" fmla="*/ 2148089 w 2195699"/>
              <a:gd name="connsiteY4" fmla="*/ 529241 h 1790163"/>
              <a:gd name="connsiteX5" fmla="*/ 2133802 w 2195699"/>
              <a:gd name="connsiteY5" fmla="*/ 976916 h 1790163"/>
              <a:gd name="connsiteX6" fmla="*/ 2185720 w 2195699"/>
              <a:gd name="connsiteY6" fmla="*/ 1652050 h 1790163"/>
              <a:gd name="connsiteX7" fmla="*/ 0 w 2195699"/>
              <a:gd name="connsiteY7" fmla="*/ 1790163 h 1790163"/>
              <a:gd name="connsiteX8" fmla="*/ 0 w 2195699"/>
              <a:gd name="connsiteY8" fmla="*/ 0 h 1790163"/>
              <a:gd name="connsiteX0" fmla="*/ 0 w 2195699"/>
              <a:gd name="connsiteY0" fmla="*/ 0 h 1652050"/>
              <a:gd name="connsiteX1" fmla="*/ 1339602 w 2195699"/>
              <a:gd name="connsiteY1" fmla="*/ 27739 h 1652050"/>
              <a:gd name="connsiteX2" fmla="*/ 1995689 w 2195699"/>
              <a:gd name="connsiteY2" fmla="*/ 367316 h 1652050"/>
              <a:gd name="connsiteX3" fmla="*/ 2086177 w 2195699"/>
              <a:gd name="connsiteY3" fmla="*/ 391129 h 1652050"/>
              <a:gd name="connsiteX4" fmla="*/ 2148089 w 2195699"/>
              <a:gd name="connsiteY4" fmla="*/ 529241 h 1652050"/>
              <a:gd name="connsiteX5" fmla="*/ 2133802 w 2195699"/>
              <a:gd name="connsiteY5" fmla="*/ 976916 h 1652050"/>
              <a:gd name="connsiteX6" fmla="*/ 2185720 w 2195699"/>
              <a:gd name="connsiteY6" fmla="*/ 1652050 h 1652050"/>
              <a:gd name="connsiteX7" fmla="*/ 1114425 w 2195699"/>
              <a:gd name="connsiteY7" fmla="*/ 1647288 h 1652050"/>
              <a:gd name="connsiteX8" fmla="*/ 0 w 2195699"/>
              <a:gd name="connsiteY8" fmla="*/ 0 h 1652050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0 w 2195699"/>
              <a:gd name="connsiteY9" fmla="*/ 0 h 1948485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519314 w 2195699"/>
              <a:gd name="connsiteY9" fmla="*/ 1167416 h 1948485"/>
              <a:gd name="connsiteX10" fmla="*/ 0 w 2195699"/>
              <a:gd name="connsiteY10" fmla="*/ 0 h 1948485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9264 w 1795649"/>
              <a:gd name="connsiteY9" fmla="*/ 1139677 h 1920746"/>
              <a:gd name="connsiteX10" fmla="*/ 0 w 1795649"/>
              <a:gd name="connsiteY10" fmla="*/ 115136 h 1920746"/>
              <a:gd name="connsiteX0" fmla="*/ 243950 w 2039599"/>
              <a:gd name="connsiteY0" fmla="*/ 115136 h 1920746"/>
              <a:gd name="connsiteX1" fmla="*/ 1183502 w 2039599"/>
              <a:gd name="connsiteY1" fmla="*/ 0 h 1920746"/>
              <a:gd name="connsiteX2" fmla="*/ 1839589 w 2039599"/>
              <a:gd name="connsiteY2" fmla="*/ 339577 h 1920746"/>
              <a:gd name="connsiteX3" fmla="*/ 1930077 w 2039599"/>
              <a:gd name="connsiteY3" fmla="*/ 363390 h 1920746"/>
              <a:gd name="connsiteX4" fmla="*/ 1991989 w 2039599"/>
              <a:gd name="connsiteY4" fmla="*/ 501502 h 1920746"/>
              <a:gd name="connsiteX5" fmla="*/ 1977702 w 2039599"/>
              <a:gd name="connsiteY5" fmla="*/ 949177 h 1920746"/>
              <a:gd name="connsiteX6" fmla="*/ 2029620 w 2039599"/>
              <a:gd name="connsiteY6" fmla="*/ 1624311 h 1920746"/>
              <a:gd name="connsiteX7" fmla="*/ 1487164 w 2039599"/>
              <a:gd name="connsiteY7" fmla="*/ 1920727 h 1920746"/>
              <a:gd name="connsiteX8" fmla="*/ 958325 w 2039599"/>
              <a:gd name="connsiteY8" fmla="*/ 1619549 h 1920746"/>
              <a:gd name="connsiteX9" fmla="*/ 0 w 2039599"/>
              <a:gd name="connsiteY9" fmla="*/ 731061 h 1920746"/>
              <a:gd name="connsiteX10" fmla="*/ 243950 w 2039599"/>
              <a:gd name="connsiteY10" fmla="*/ 115136 h 1920746"/>
              <a:gd name="connsiteX0" fmla="*/ 243950 w 2039599"/>
              <a:gd name="connsiteY0" fmla="*/ 115136 h 1920746"/>
              <a:gd name="connsiteX1" fmla="*/ 1183502 w 2039599"/>
              <a:gd name="connsiteY1" fmla="*/ 0 h 1920746"/>
              <a:gd name="connsiteX2" fmla="*/ 1839589 w 2039599"/>
              <a:gd name="connsiteY2" fmla="*/ 339577 h 1920746"/>
              <a:gd name="connsiteX3" fmla="*/ 1930077 w 2039599"/>
              <a:gd name="connsiteY3" fmla="*/ 363390 h 1920746"/>
              <a:gd name="connsiteX4" fmla="*/ 1991989 w 2039599"/>
              <a:gd name="connsiteY4" fmla="*/ 501502 h 1920746"/>
              <a:gd name="connsiteX5" fmla="*/ 1977702 w 2039599"/>
              <a:gd name="connsiteY5" fmla="*/ 949177 h 1920746"/>
              <a:gd name="connsiteX6" fmla="*/ 2029620 w 2039599"/>
              <a:gd name="connsiteY6" fmla="*/ 1624311 h 1920746"/>
              <a:gd name="connsiteX7" fmla="*/ 1487164 w 2039599"/>
              <a:gd name="connsiteY7" fmla="*/ 1920727 h 1920746"/>
              <a:gd name="connsiteX8" fmla="*/ 958325 w 2039599"/>
              <a:gd name="connsiteY8" fmla="*/ 1619549 h 1920746"/>
              <a:gd name="connsiteX9" fmla="*/ 253723 w 2039599"/>
              <a:gd name="connsiteY9" fmla="*/ 1363350 h 1920746"/>
              <a:gd name="connsiteX10" fmla="*/ 0 w 2039599"/>
              <a:gd name="connsiteY10" fmla="*/ 731061 h 1920746"/>
              <a:gd name="connsiteX11" fmla="*/ 243950 w 2039599"/>
              <a:gd name="connsiteY11" fmla="*/ 115136 h 1920746"/>
              <a:gd name="connsiteX0" fmla="*/ 243950 w 2039599"/>
              <a:gd name="connsiteY0" fmla="*/ 115136 h 1920746"/>
              <a:gd name="connsiteX1" fmla="*/ 1183502 w 2039599"/>
              <a:gd name="connsiteY1" fmla="*/ 0 h 1920746"/>
              <a:gd name="connsiteX2" fmla="*/ 1839589 w 2039599"/>
              <a:gd name="connsiteY2" fmla="*/ 339577 h 1920746"/>
              <a:gd name="connsiteX3" fmla="*/ 1930077 w 2039599"/>
              <a:gd name="connsiteY3" fmla="*/ 363390 h 1920746"/>
              <a:gd name="connsiteX4" fmla="*/ 1991989 w 2039599"/>
              <a:gd name="connsiteY4" fmla="*/ 501502 h 1920746"/>
              <a:gd name="connsiteX5" fmla="*/ 1977702 w 2039599"/>
              <a:gd name="connsiteY5" fmla="*/ 949177 h 1920746"/>
              <a:gd name="connsiteX6" fmla="*/ 2029620 w 2039599"/>
              <a:gd name="connsiteY6" fmla="*/ 1624311 h 1920746"/>
              <a:gd name="connsiteX7" fmla="*/ 1487164 w 2039599"/>
              <a:gd name="connsiteY7" fmla="*/ 1920727 h 1920746"/>
              <a:gd name="connsiteX8" fmla="*/ 958325 w 2039599"/>
              <a:gd name="connsiteY8" fmla="*/ 1619549 h 1920746"/>
              <a:gd name="connsiteX9" fmla="*/ 253723 w 2039599"/>
              <a:gd name="connsiteY9" fmla="*/ 1363350 h 1920746"/>
              <a:gd name="connsiteX10" fmla="*/ 0 w 2039599"/>
              <a:gd name="connsiteY10" fmla="*/ 731061 h 1920746"/>
              <a:gd name="connsiteX11" fmla="*/ 243950 w 2039599"/>
              <a:gd name="connsiteY11" fmla="*/ 115136 h 1920746"/>
              <a:gd name="connsiteX0" fmla="*/ 141795 w 1937444"/>
              <a:gd name="connsiteY0" fmla="*/ 115136 h 1920746"/>
              <a:gd name="connsiteX1" fmla="*/ 1081347 w 1937444"/>
              <a:gd name="connsiteY1" fmla="*/ 0 h 1920746"/>
              <a:gd name="connsiteX2" fmla="*/ 1737434 w 1937444"/>
              <a:gd name="connsiteY2" fmla="*/ 339577 h 1920746"/>
              <a:gd name="connsiteX3" fmla="*/ 1827922 w 1937444"/>
              <a:gd name="connsiteY3" fmla="*/ 363390 h 1920746"/>
              <a:gd name="connsiteX4" fmla="*/ 1889834 w 1937444"/>
              <a:gd name="connsiteY4" fmla="*/ 501502 h 1920746"/>
              <a:gd name="connsiteX5" fmla="*/ 1875547 w 1937444"/>
              <a:gd name="connsiteY5" fmla="*/ 949177 h 1920746"/>
              <a:gd name="connsiteX6" fmla="*/ 1927465 w 1937444"/>
              <a:gd name="connsiteY6" fmla="*/ 1624311 h 1920746"/>
              <a:gd name="connsiteX7" fmla="*/ 1385009 w 1937444"/>
              <a:gd name="connsiteY7" fmla="*/ 1920727 h 1920746"/>
              <a:gd name="connsiteX8" fmla="*/ 856170 w 1937444"/>
              <a:gd name="connsiteY8" fmla="*/ 1619549 h 1920746"/>
              <a:gd name="connsiteX9" fmla="*/ 151568 w 1937444"/>
              <a:gd name="connsiteY9" fmla="*/ 1363350 h 1920746"/>
              <a:gd name="connsiteX10" fmla="*/ 0 w 1937444"/>
              <a:gd name="connsiteY10" fmla="*/ 685659 h 1920746"/>
              <a:gd name="connsiteX11" fmla="*/ 141795 w 1937444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24273 w 2005547"/>
              <a:gd name="connsiteY8" fmla="*/ 1619549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24273 w 2005547"/>
              <a:gd name="connsiteY8" fmla="*/ 1619549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24273 w 2005547"/>
              <a:gd name="connsiteY8" fmla="*/ 1619549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24273 w 2005547"/>
              <a:gd name="connsiteY8" fmla="*/ 1619549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867520 w 2005547"/>
              <a:gd name="connsiteY8" fmla="*/ 1426591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58324 w 2005547"/>
              <a:gd name="connsiteY8" fmla="*/ 1517396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58324 w 2005547"/>
              <a:gd name="connsiteY8" fmla="*/ 1517396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05547" h="1920746">
                <a:moveTo>
                  <a:pt x="209898" y="115136"/>
                </a:moveTo>
                <a:lnTo>
                  <a:pt x="1149450" y="0"/>
                </a:lnTo>
                <a:cubicBezTo>
                  <a:pt x="1414183" y="116367"/>
                  <a:pt x="1669391" y="270834"/>
                  <a:pt x="1805537" y="339577"/>
                </a:cubicBezTo>
                <a:cubicBezTo>
                  <a:pt x="1875387" y="356246"/>
                  <a:pt x="1861894" y="344340"/>
                  <a:pt x="1896025" y="363390"/>
                </a:cubicBezTo>
                <a:cubicBezTo>
                  <a:pt x="1930156" y="436414"/>
                  <a:pt x="1952381" y="442765"/>
                  <a:pt x="1957937" y="501502"/>
                </a:cubicBezTo>
                <a:cubicBezTo>
                  <a:pt x="1972225" y="643583"/>
                  <a:pt x="1955556" y="807096"/>
                  <a:pt x="1943650" y="949177"/>
                </a:cubicBezTo>
                <a:cubicBezTo>
                  <a:pt x="2026043" y="1117865"/>
                  <a:pt x="2006043" y="1243692"/>
                  <a:pt x="1995568" y="1624311"/>
                </a:cubicBezTo>
                <a:cubicBezTo>
                  <a:pt x="1811574" y="1621516"/>
                  <a:pt x="1637106" y="1923522"/>
                  <a:pt x="1453112" y="1920727"/>
                </a:cubicBezTo>
                <a:lnTo>
                  <a:pt x="958324" y="1517396"/>
                </a:lnTo>
                <a:cubicBezTo>
                  <a:pt x="775452" y="1380990"/>
                  <a:pt x="549649" y="1488731"/>
                  <a:pt x="219671" y="1363350"/>
                </a:cubicBezTo>
                <a:cubicBezTo>
                  <a:pt x="162103" y="1056362"/>
                  <a:pt x="137836" y="918288"/>
                  <a:pt x="0" y="685659"/>
                </a:cubicBezTo>
                <a:lnTo>
                  <a:pt x="209898" y="1151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40000"/>
                  <a:lumOff val="6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chimcanhcut">
            <a:extLst>
              <a:ext uri="{FF2B5EF4-FFF2-40B4-BE49-F238E27FC236}">
                <a16:creationId xmlns:a16="http://schemas.microsoft.com/office/drawing/2014/main" id="{BD52AA11-86D8-40CA-93FA-CA8804FE395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68" y="3411723"/>
            <a:ext cx="1482543" cy="1482543"/>
          </a:xfrm>
          <a:prstGeom prst="rect">
            <a:avLst/>
          </a:prstGeom>
        </p:spPr>
      </p:pic>
      <p:sp>
        <p:nvSpPr>
          <p:cNvPr id="14" name="Snip Diagonal Corner Rectangle 1">
            <a:extLst>
              <a:ext uri="{FF2B5EF4-FFF2-40B4-BE49-F238E27FC236}">
                <a16:creationId xmlns:a16="http://schemas.microsoft.com/office/drawing/2014/main" id="{F84EDB3B-2270-498E-A814-7D441A5EFB87}"/>
              </a:ext>
            </a:extLst>
          </p:cNvPr>
          <p:cNvSpPr/>
          <p:nvPr/>
        </p:nvSpPr>
        <p:spPr>
          <a:xfrm>
            <a:off x="161968" y="182903"/>
            <a:ext cx="8664693" cy="3333699"/>
          </a:xfrm>
          <a:prstGeom prst="snip2DiagRect">
            <a:avLst/>
          </a:prstGeom>
          <a:blipFill dpi="0" rotWithShape="1">
            <a:blip r:embed="rId8">
              <a:alphaModFix amt="7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D3B4000-EDDF-4D39-B0B0-4C5EE921D350}"/>
              </a:ext>
            </a:extLst>
          </p:cNvPr>
          <p:cNvSpPr/>
          <p:nvPr/>
        </p:nvSpPr>
        <p:spPr>
          <a:xfrm>
            <a:off x="9256050" y="1517595"/>
            <a:ext cx="2953975" cy="1048519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441888E-2F37-4D8E-9B35-5E3D5EB6A8B8}"/>
              </a:ext>
            </a:extLst>
          </p:cNvPr>
          <p:cNvSpPr txBox="1"/>
          <p:nvPr/>
        </p:nvSpPr>
        <p:spPr>
          <a:xfrm>
            <a:off x="805783" y="741167"/>
            <a:ext cx="15875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x 1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x 2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x 3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AE4508E-84D6-4F89-9807-96F77FCC21A5}"/>
              </a:ext>
            </a:extLst>
          </p:cNvPr>
          <p:cNvSpPr txBox="1"/>
          <p:nvPr/>
        </p:nvSpPr>
        <p:spPr>
          <a:xfrm>
            <a:off x="2599417" y="695493"/>
            <a:ext cx="133356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x 8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x 9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x 7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DC52648-E1EC-4BA4-A617-38616DF504C5}"/>
              </a:ext>
            </a:extLst>
          </p:cNvPr>
          <p:cNvSpPr txBox="1"/>
          <p:nvPr/>
        </p:nvSpPr>
        <p:spPr>
          <a:xfrm>
            <a:off x="4401438" y="692762"/>
            <a:ext cx="1295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x 6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x 4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x 0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B434803-896C-49D6-9ECF-E488BD9E6DF1}"/>
              </a:ext>
            </a:extLst>
          </p:cNvPr>
          <p:cNvSpPr txBox="1"/>
          <p:nvPr/>
        </p:nvSpPr>
        <p:spPr>
          <a:xfrm>
            <a:off x="6250918" y="671525"/>
            <a:ext cx="15875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x 5 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x 7 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x 10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2FF7D9B-96B1-47B4-AEA3-6C7EA0A7892C}"/>
              </a:ext>
            </a:extLst>
          </p:cNvPr>
          <p:cNvSpPr txBox="1"/>
          <p:nvPr/>
        </p:nvSpPr>
        <p:spPr>
          <a:xfrm>
            <a:off x="381046" y="733732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1B29144-025E-4924-B13E-836C4292188F}"/>
              </a:ext>
            </a:extLst>
          </p:cNvPr>
          <p:cNvSpPr txBox="1"/>
          <p:nvPr/>
        </p:nvSpPr>
        <p:spPr>
          <a:xfrm>
            <a:off x="318298" y="2306925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5DCFA37-DED0-484C-B9EC-DA3C592C3EE8}"/>
              </a:ext>
            </a:extLst>
          </p:cNvPr>
          <p:cNvSpPr txBox="1"/>
          <p:nvPr/>
        </p:nvSpPr>
        <p:spPr>
          <a:xfrm>
            <a:off x="751437" y="2306925"/>
            <a:ext cx="11681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x 2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x 7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1EAED23-5644-4A0C-B035-A7F79C3141A4}"/>
              </a:ext>
            </a:extLst>
          </p:cNvPr>
          <p:cNvSpPr txBox="1"/>
          <p:nvPr/>
        </p:nvSpPr>
        <p:spPr>
          <a:xfrm>
            <a:off x="2323440" y="2290286"/>
            <a:ext cx="11681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x 7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x 4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B86300D-50B3-4733-B27C-7645AB6AA172}"/>
              </a:ext>
            </a:extLst>
          </p:cNvPr>
          <p:cNvSpPr txBox="1"/>
          <p:nvPr/>
        </p:nvSpPr>
        <p:spPr>
          <a:xfrm>
            <a:off x="3894505" y="2306925"/>
            <a:ext cx="1295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x 6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x 7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8924E5E-1013-44DC-8DB4-BA8206D3B5E9}"/>
              </a:ext>
            </a:extLst>
          </p:cNvPr>
          <p:cNvSpPr txBox="1"/>
          <p:nvPr/>
        </p:nvSpPr>
        <p:spPr>
          <a:xfrm>
            <a:off x="5477956" y="2303171"/>
            <a:ext cx="13403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x 7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x 3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5D9ADDB-0C38-4CF6-89D1-CE246660AC4C}"/>
              </a:ext>
            </a:extLst>
          </p:cNvPr>
          <p:cNvSpPr txBox="1"/>
          <p:nvPr/>
        </p:nvSpPr>
        <p:spPr>
          <a:xfrm>
            <a:off x="7058490" y="2301999"/>
            <a:ext cx="11390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x 7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x 5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4D9F3AC-43C2-44AF-A975-C22AAAFB3DF5}"/>
              </a:ext>
            </a:extLst>
          </p:cNvPr>
          <p:cNvSpPr txBox="1"/>
          <p:nvPr/>
        </p:nvSpPr>
        <p:spPr>
          <a:xfrm>
            <a:off x="488268" y="166802"/>
            <a:ext cx="26004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nhẩm</a:t>
            </a:r>
            <a:r>
              <a:rPr lang="vi-VN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8CC9393-61BB-4ED1-965F-83DCCF26CABA}"/>
              </a:ext>
            </a:extLst>
          </p:cNvPr>
          <p:cNvSpPr txBox="1"/>
          <p:nvPr/>
        </p:nvSpPr>
        <p:spPr>
          <a:xfrm>
            <a:off x="1765383" y="739788"/>
            <a:ext cx="385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</a:rPr>
              <a:t>7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DD75F8D-BC8D-4648-85FA-BB8607EA6676}"/>
              </a:ext>
            </a:extLst>
          </p:cNvPr>
          <p:cNvSpPr txBox="1"/>
          <p:nvPr/>
        </p:nvSpPr>
        <p:spPr>
          <a:xfrm>
            <a:off x="1732521" y="1160419"/>
            <a:ext cx="597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</a:rPr>
              <a:t>14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5E84902-C340-4B76-9200-8BAC6543C018}"/>
              </a:ext>
            </a:extLst>
          </p:cNvPr>
          <p:cNvSpPr txBox="1"/>
          <p:nvPr/>
        </p:nvSpPr>
        <p:spPr>
          <a:xfrm>
            <a:off x="1759179" y="1591846"/>
            <a:ext cx="629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</a:rPr>
              <a:t>21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9AD5BBF-C1A9-4081-8E34-1EAC1269CFFF}"/>
              </a:ext>
            </a:extLst>
          </p:cNvPr>
          <p:cNvSpPr txBox="1"/>
          <p:nvPr/>
        </p:nvSpPr>
        <p:spPr>
          <a:xfrm>
            <a:off x="3568202" y="730102"/>
            <a:ext cx="60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</a:rPr>
              <a:t>56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D370E85-5B4B-4553-A6C4-122539B69A70}"/>
              </a:ext>
            </a:extLst>
          </p:cNvPr>
          <p:cNvSpPr txBox="1"/>
          <p:nvPr/>
        </p:nvSpPr>
        <p:spPr>
          <a:xfrm>
            <a:off x="3577285" y="1133955"/>
            <a:ext cx="597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</a:rPr>
              <a:t>63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80B308C-588D-4FFF-8235-924308FF34CD}"/>
              </a:ext>
            </a:extLst>
          </p:cNvPr>
          <p:cNvSpPr txBox="1"/>
          <p:nvPr/>
        </p:nvSpPr>
        <p:spPr>
          <a:xfrm>
            <a:off x="3553609" y="1556993"/>
            <a:ext cx="629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</a:rPr>
              <a:t>49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55C57C7-2332-42FF-81FC-E791A934654A}"/>
              </a:ext>
            </a:extLst>
          </p:cNvPr>
          <p:cNvSpPr txBox="1"/>
          <p:nvPr/>
        </p:nvSpPr>
        <p:spPr>
          <a:xfrm>
            <a:off x="5389287" y="710592"/>
            <a:ext cx="60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</a:rPr>
              <a:t>42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3461200-27E1-46BE-9736-FED609B2F5E8}"/>
              </a:ext>
            </a:extLst>
          </p:cNvPr>
          <p:cNvSpPr txBox="1"/>
          <p:nvPr/>
        </p:nvSpPr>
        <p:spPr>
          <a:xfrm>
            <a:off x="5398370" y="1114445"/>
            <a:ext cx="597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</a:rPr>
              <a:t>28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B114409-1E33-48C5-BCC1-6902AF69E894}"/>
              </a:ext>
            </a:extLst>
          </p:cNvPr>
          <p:cNvSpPr txBox="1"/>
          <p:nvPr/>
        </p:nvSpPr>
        <p:spPr>
          <a:xfrm>
            <a:off x="5374694" y="1537483"/>
            <a:ext cx="629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</a:rPr>
              <a:t>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A7BAC4E-197A-4982-85DE-E8A6C85B9A97}"/>
              </a:ext>
            </a:extLst>
          </p:cNvPr>
          <p:cNvSpPr txBox="1"/>
          <p:nvPr/>
        </p:nvSpPr>
        <p:spPr>
          <a:xfrm>
            <a:off x="7397804" y="689862"/>
            <a:ext cx="60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</a:rPr>
              <a:t>35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265B5AA-9939-421C-9620-512E070C5524}"/>
              </a:ext>
            </a:extLst>
          </p:cNvPr>
          <p:cNvSpPr txBox="1"/>
          <p:nvPr/>
        </p:nvSpPr>
        <p:spPr>
          <a:xfrm>
            <a:off x="7406887" y="1093715"/>
            <a:ext cx="597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</a:rPr>
              <a:t>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51741CF-B244-407B-900D-4CAC115B607F}"/>
              </a:ext>
            </a:extLst>
          </p:cNvPr>
          <p:cNvSpPr txBox="1"/>
          <p:nvPr/>
        </p:nvSpPr>
        <p:spPr>
          <a:xfrm>
            <a:off x="7383211" y="1516753"/>
            <a:ext cx="629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</a:rPr>
              <a:t>70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8AB0183-4112-40A6-A6A7-0089FB990DF0}"/>
              </a:ext>
            </a:extLst>
          </p:cNvPr>
          <p:cNvSpPr txBox="1"/>
          <p:nvPr/>
        </p:nvSpPr>
        <p:spPr>
          <a:xfrm>
            <a:off x="1677541" y="2306354"/>
            <a:ext cx="597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</a:rPr>
              <a:t>14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7D376BF-2359-4518-9FC9-9FFC0B99BB68}"/>
              </a:ext>
            </a:extLst>
          </p:cNvPr>
          <p:cNvSpPr txBox="1"/>
          <p:nvPr/>
        </p:nvSpPr>
        <p:spPr>
          <a:xfrm>
            <a:off x="1672281" y="2728050"/>
            <a:ext cx="597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</a:rPr>
              <a:t>14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FF611E2-813A-4564-AC2A-DD3360DD58F7}"/>
              </a:ext>
            </a:extLst>
          </p:cNvPr>
          <p:cNvSpPr txBox="1"/>
          <p:nvPr/>
        </p:nvSpPr>
        <p:spPr>
          <a:xfrm>
            <a:off x="3244136" y="2309905"/>
            <a:ext cx="597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</a:rPr>
              <a:t>28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824F7CE-DD19-4F97-AAE7-130B1C717E38}"/>
              </a:ext>
            </a:extLst>
          </p:cNvPr>
          <p:cNvSpPr txBox="1"/>
          <p:nvPr/>
        </p:nvSpPr>
        <p:spPr>
          <a:xfrm>
            <a:off x="3238876" y="2731601"/>
            <a:ext cx="597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</a:rPr>
              <a:t>28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744BED5-D1B3-4179-9FCC-A6B4B69D4115}"/>
              </a:ext>
            </a:extLst>
          </p:cNvPr>
          <p:cNvSpPr txBox="1"/>
          <p:nvPr/>
        </p:nvSpPr>
        <p:spPr>
          <a:xfrm>
            <a:off x="4848744" y="2305560"/>
            <a:ext cx="597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</a:rPr>
              <a:t>42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5023939-1512-49DD-B070-B80CC4353AE8}"/>
              </a:ext>
            </a:extLst>
          </p:cNvPr>
          <p:cNvSpPr txBox="1"/>
          <p:nvPr/>
        </p:nvSpPr>
        <p:spPr>
          <a:xfrm>
            <a:off x="4843484" y="2727256"/>
            <a:ext cx="597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</a:rPr>
              <a:t>42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4D78DB1-09BE-4A39-8BB0-EF785D0A6538}"/>
              </a:ext>
            </a:extLst>
          </p:cNvPr>
          <p:cNvSpPr txBox="1"/>
          <p:nvPr/>
        </p:nvSpPr>
        <p:spPr>
          <a:xfrm>
            <a:off x="6436963" y="2299143"/>
            <a:ext cx="597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</a:rPr>
              <a:t>21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E21DABD-013B-4A54-81F9-19BF02D4F741}"/>
              </a:ext>
            </a:extLst>
          </p:cNvPr>
          <p:cNvSpPr txBox="1"/>
          <p:nvPr/>
        </p:nvSpPr>
        <p:spPr>
          <a:xfrm>
            <a:off x="6431703" y="2720839"/>
            <a:ext cx="597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</a:rPr>
              <a:t>21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9DDADAC-EF81-4F50-B03C-CA432130D74E}"/>
              </a:ext>
            </a:extLst>
          </p:cNvPr>
          <p:cNvSpPr txBox="1"/>
          <p:nvPr/>
        </p:nvSpPr>
        <p:spPr>
          <a:xfrm>
            <a:off x="7981599" y="2304006"/>
            <a:ext cx="597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</a:rPr>
              <a:t>35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02CB56F-9A4E-4427-8E5A-44A9E2538A9F}"/>
              </a:ext>
            </a:extLst>
          </p:cNvPr>
          <p:cNvSpPr txBox="1"/>
          <p:nvPr/>
        </p:nvSpPr>
        <p:spPr>
          <a:xfrm>
            <a:off x="8018284" y="2725702"/>
            <a:ext cx="597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</a:rPr>
              <a:t>35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03AE70F-F803-416F-AC1F-4C0DB0601D0B}"/>
              </a:ext>
            </a:extLst>
          </p:cNvPr>
          <p:cNvSpPr txBox="1"/>
          <p:nvPr/>
        </p:nvSpPr>
        <p:spPr>
          <a:xfrm>
            <a:off x="3044421" y="3780036"/>
            <a:ext cx="2889328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3600" b="1" dirty="0"/>
              <a:t>7x2   =   2x7</a:t>
            </a:r>
            <a:endParaRPr lang="en-US" sz="3600" b="1" dirty="0"/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5101F331-298F-0648-B178-52287559E4C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544" y="335811"/>
            <a:ext cx="2278973" cy="227897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52CC0F8-3796-5249-B802-32C9AC69F7A4}"/>
              </a:ext>
            </a:extLst>
          </p:cNvPr>
          <p:cNvSpPr/>
          <p:nvPr/>
        </p:nvSpPr>
        <p:spPr>
          <a:xfrm>
            <a:off x="4285322" y="3749258"/>
            <a:ext cx="513766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vi-VN" sz="4000" b="1" dirty="0">
                <a:solidFill>
                  <a:srgbClr val="FF0000"/>
                </a:solidFill>
              </a:rPr>
              <a:t>?</a:t>
            </a:r>
            <a:endParaRPr lang="en-VN" sz="1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8158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5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6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65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50"/>
                            </p:stCondLst>
                            <p:childTnLst>
                              <p:par>
                                <p:cTn id="4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5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4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0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0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0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1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2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0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2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3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1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4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5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9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0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5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87 0.00324 L 0.1388 -0.2213 " pathEditMode="relative" rAng="0" ptsTypes="AA">
                                      <p:cBhvr>
                                        <p:cTn id="3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34" y="-1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91 0.03981 L 0.1418 -0.00787 " pathEditMode="relative" rAng="0" ptsTypes="AA">
                                      <p:cBhvr>
                                        <p:cTn id="3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38" y="-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4" grpId="1" animBg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44" grpId="0"/>
      <p:bldP spid="44" grpId="1"/>
      <p:bldP spid="45" grpId="0"/>
      <p:bldP spid="45" grpId="1"/>
      <p:bldP spid="46" grpId="0"/>
      <p:bldP spid="46" grpId="1"/>
      <p:bldP spid="47" grpId="0"/>
      <p:bldP spid="47" grpId="1"/>
      <p:bldP spid="48" grpId="0"/>
      <p:bldP spid="48" grpId="1"/>
      <p:bldP spid="49" grpId="0"/>
      <p:bldP spid="49" grpId="1"/>
      <p:bldP spid="50" grpId="0"/>
      <p:bldP spid="50" grpId="1"/>
      <p:bldP spid="54" grpId="0" animBg="1"/>
      <p:bldP spid="54" grpId="1" animBg="1"/>
      <p:bldP spid="3" grpId="0" animBg="1"/>
      <p:bldP spid="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D7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camap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99" y="1225063"/>
            <a:ext cx="1925258" cy="1517694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DEEBF7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931" y="42038"/>
            <a:ext cx="4962574" cy="5163760"/>
          </a:xfrm>
          <a:prstGeom prst="rect">
            <a:avLst/>
          </a:prstGeom>
          <a:effectLst/>
        </p:spPr>
      </p:pic>
      <p:sp>
        <p:nvSpPr>
          <p:cNvPr id="38" name="bang 4"/>
          <p:cNvSpPr/>
          <p:nvPr/>
        </p:nvSpPr>
        <p:spPr>
          <a:xfrm>
            <a:off x="5956737" y="4901317"/>
            <a:ext cx="3072208" cy="2516810"/>
          </a:xfrm>
          <a:custGeom>
            <a:avLst/>
            <a:gdLst>
              <a:gd name="connsiteX0" fmla="*/ 0 w 2266682"/>
              <a:gd name="connsiteY0" fmla="*/ 0 h 1790163"/>
              <a:gd name="connsiteX1" fmla="*/ 2266682 w 2266682"/>
              <a:gd name="connsiteY1" fmla="*/ 0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184857 w 2266682"/>
              <a:gd name="connsiteY1" fmla="*/ 309093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197626"/>
              <a:gd name="connsiteY0" fmla="*/ 0 h 1790163"/>
              <a:gd name="connsiteX1" fmla="*/ 1339602 w 2197626"/>
              <a:gd name="connsiteY1" fmla="*/ 27739 h 1790163"/>
              <a:gd name="connsiteX2" fmla="*/ 1995689 w 2197626"/>
              <a:gd name="connsiteY2" fmla="*/ 367316 h 1790163"/>
              <a:gd name="connsiteX3" fmla="*/ 2086177 w 2197626"/>
              <a:gd name="connsiteY3" fmla="*/ 391129 h 1790163"/>
              <a:gd name="connsiteX4" fmla="*/ 2148089 w 2197626"/>
              <a:gd name="connsiteY4" fmla="*/ 529241 h 1790163"/>
              <a:gd name="connsiteX5" fmla="*/ 2133802 w 2197626"/>
              <a:gd name="connsiteY5" fmla="*/ 976916 h 1790163"/>
              <a:gd name="connsiteX6" fmla="*/ 2197626 w 2197626"/>
              <a:gd name="connsiteY6" fmla="*/ 1759207 h 1790163"/>
              <a:gd name="connsiteX7" fmla="*/ 0 w 2197626"/>
              <a:gd name="connsiteY7" fmla="*/ 1790163 h 1790163"/>
              <a:gd name="connsiteX8" fmla="*/ 0 w 2197626"/>
              <a:gd name="connsiteY8" fmla="*/ 0 h 1790163"/>
              <a:gd name="connsiteX0" fmla="*/ 0 w 2204063"/>
              <a:gd name="connsiteY0" fmla="*/ 0 h 1790163"/>
              <a:gd name="connsiteX1" fmla="*/ 1339602 w 2204063"/>
              <a:gd name="connsiteY1" fmla="*/ 27739 h 1790163"/>
              <a:gd name="connsiteX2" fmla="*/ 1995689 w 2204063"/>
              <a:gd name="connsiteY2" fmla="*/ 367316 h 1790163"/>
              <a:gd name="connsiteX3" fmla="*/ 2086177 w 2204063"/>
              <a:gd name="connsiteY3" fmla="*/ 391129 h 1790163"/>
              <a:gd name="connsiteX4" fmla="*/ 2148089 w 2204063"/>
              <a:gd name="connsiteY4" fmla="*/ 529241 h 1790163"/>
              <a:gd name="connsiteX5" fmla="*/ 2133802 w 2204063"/>
              <a:gd name="connsiteY5" fmla="*/ 976916 h 1790163"/>
              <a:gd name="connsiteX6" fmla="*/ 2197626 w 2204063"/>
              <a:gd name="connsiteY6" fmla="*/ 1759207 h 1790163"/>
              <a:gd name="connsiteX7" fmla="*/ 0 w 2204063"/>
              <a:gd name="connsiteY7" fmla="*/ 1790163 h 1790163"/>
              <a:gd name="connsiteX8" fmla="*/ 0 w 2204063"/>
              <a:gd name="connsiteY8" fmla="*/ 0 h 1790163"/>
              <a:gd name="connsiteX0" fmla="*/ 0 w 2195699"/>
              <a:gd name="connsiteY0" fmla="*/ 0 h 1790163"/>
              <a:gd name="connsiteX1" fmla="*/ 1339602 w 2195699"/>
              <a:gd name="connsiteY1" fmla="*/ 27739 h 1790163"/>
              <a:gd name="connsiteX2" fmla="*/ 1995689 w 2195699"/>
              <a:gd name="connsiteY2" fmla="*/ 367316 h 1790163"/>
              <a:gd name="connsiteX3" fmla="*/ 2086177 w 2195699"/>
              <a:gd name="connsiteY3" fmla="*/ 391129 h 1790163"/>
              <a:gd name="connsiteX4" fmla="*/ 2148089 w 2195699"/>
              <a:gd name="connsiteY4" fmla="*/ 529241 h 1790163"/>
              <a:gd name="connsiteX5" fmla="*/ 2133802 w 2195699"/>
              <a:gd name="connsiteY5" fmla="*/ 976916 h 1790163"/>
              <a:gd name="connsiteX6" fmla="*/ 2185720 w 2195699"/>
              <a:gd name="connsiteY6" fmla="*/ 1652050 h 1790163"/>
              <a:gd name="connsiteX7" fmla="*/ 0 w 2195699"/>
              <a:gd name="connsiteY7" fmla="*/ 1790163 h 1790163"/>
              <a:gd name="connsiteX8" fmla="*/ 0 w 2195699"/>
              <a:gd name="connsiteY8" fmla="*/ 0 h 1790163"/>
              <a:gd name="connsiteX0" fmla="*/ 0 w 2195699"/>
              <a:gd name="connsiteY0" fmla="*/ 0 h 1652050"/>
              <a:gd name="connsiteX1" fmla="*/ 1339602 w 2195699"/>
              <a:gd name="connsiteY1" fmla="*/ 27739 h 1652050"/>
              <a:gd name="connsiteX2" fmla="*/ 1995689 w 2195699"/>
              <a:gd name="connsiteY2" fmla="*/ 367316 h 1652050"/>
              <a:gd name="connsiteX3" fmla="*/ 2086177 w 2195699"/>
              <a:gd name="connsiteY3" fmla="*/ 391129 h 1652050"/>
              <a:gd name="connsiteX4" fmla="*/ 2148089 w 2195699"/>
              <a:gd name="connsiteY4" fmla="*/ 529241 h 1652050"/>
              <a:gd name="connsiteX5" fmla="*/ 2133802 w 2195699"/>
              <a:gd name="connsiteY5" fmla="*/ 976916 h 1652050"/>
              <a:gd name="connsiteX6" fmla="*/ 2185720 w 2195699"/>
              <a:gd name="connsiteY6" fmla="*/ 1652050 h 1652050"/>
              <a:gd name="connsiteX7" fmla="*/ 1114425 w 2195699"/>
              <a:gd name="connsiteY7" fmla="*/ 1647288 h 1652050"/>
              <a:gd name="connsiteX8" fmla="*/ 0 w 2195699"/>
              <a:gd name="connsiteY8" fmla="*/ 0 h 1652050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0 w 2195699"/>
              <a:gd name="connsiteY9" fmla="*/ 0 h 1948485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519314 w 2195699"/>
              <a:gd name="connsiteY9" fmla="*/ 1167416 h 1948485"/>
              <a:gd name="connsiteX10" fmla="*/ 0 w 2195699"/>
              <a:gd name="connsiteY10" fmla="*/ 0 h 1948485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9264 w 1795649"/>
              <a:gd name="connsiteY9" fmla="*/ 1139677 h 1920746"/>
              <a:gd name="connsiteX10" fmla="*/ 0 w 1795649"/>
              <a:gd name="connsiteY10" fmla="*/ 115136 h 1920746"/>
              <a:gd name="connsiteX0" fmla="*/ 755229 w 2550878"/>
              <a:gd name="connsiteY0" fmla="*/ 115136 h 1920746"/>
              <a:gd name="connsiteX1" fmla="*/ 1694781 w 2550878"/>
              <a:gd name="connsiteY1" fmla="*/ 0 h 1920746"/>
              <a:gd name="connsiteX2" fmla="*/ 2350868 w 2550878"/>
              <a:gd name="connsiteY2" fmla="*/ 339577 h 1920746"/>
              <a:gd name="connsiteX3" fmla="*/ 2441356 w 2550878"/>
              <a:gd name="connsiteY3" fmla="*/ 363390 h 1920746"/>
              <a:gd name="connsiteX4" fmla="*/ 2503268 w 2550878"/>
              <a:gd name="connsiteY4" fmla="*/ 501502 h 1920746"/>
              <a:gd name="connsiteX5" fmla="*/ 2488981 w 2550878"/>
              <a:gd name="connsiteY5" fmla="*/ 949177 h 1920746"/>
              <a:gd name="connsiteX6" fmla="*/ 2540899 w 2550878"/>
              <a:gd name="connsiteY6" fmla="*/ 1624311 h 1920746"/>
              <a:gd name="connsiteX7" fmla="*/ 1998443 w 2550878"/>
              <a:gd name="connsiteY7" fmla="*/ 1920727 h 1920746"/>
              <a:gd name="connsiteX8" fmla="*/ 1469604 w 2550878"/>
              <a:gd name="connsiteY8" fmla="*/ 1619549 h 1920746"/>
              <a:gd name="connsiteX9" fmla="*/ 874493 w 2550878"/>
              <a:gd name="connsiteY9" fmla="*/ 1139677 h 1920746"/>
              <a:gd name="connsiteX10" fmla="*/ 0 w 2550878"/>
              <a:gd name="connsiteY10" fmla="*/ 171775 h 1920746"/>
              <a:gd name="connsiteX11" fmla="*/ 755229 w 2550878"/>
              <a:gd name="connsiteY11" fmla="*/ 115136 h 1920746"/>
              <a:gd name="connsiteX0" fmla="*/ 653629 w 2550878"/>
              <a:gd name="connsiteY0" fmla="*/ 0 h 2516810"/>
              <a:gd name="connsiteX1" fmla="*/ 1694781 w 2550878"/>
              <a:gd name="connsiteY1" fmla="*/ 596064 h 2516810"/>
              <a:gd name="connsiteX2" fmla="*/ 2350868 w 2550878"/>
              <a:gd name="connsiteY2" fmla="*/ 935641 h 2516810"/>
              <a:gd name="connsiteX3" fmla="*/ 2441356 w 2550878"/>
              <a:gd name="connsiteY3" fmla="*/ 959454 h 2516810"/>
              <a:gd name="connsiteX4" fmla="*/ 2503268 w 2550878"/>
              <a:gd name="connsiteY4" fmla="*/ 1097566 h 2516810"/>
              <a:gd name="connsiteX5" fmla="*/ 2488981 w 2550878"/>
              <a:gd name="connsiteY5" fmla="*/ 1545241 h 2516810"/>
              <a:gd name="connsiteX6" fmla="*/ 2540899 w 2550878"/>
              <a:gd name="connsiteY6" fmla="*/ 2220375 h 2516810"/>
              <a:gd name="connsiteX7" fmla="*/ 1998443 w 2550878"/>
              <a:gd name="connsiteY7" fmla="*/ 2516791 h 2516810"/>
              <a:gd name="connsiteX8" fmla="*/ 1469604 w 2550878"/>
              <a:gd name="connsiteY8" fmla="*/ 2215613 h 2516810"/>
              <a:gd name="connsiteX9" fmla="*/ 874493 w 2550878"/>
              <a:gd name="connsiteY9" fmla="*/ 1735741 h 2516810"/>
              <a:gd name="connsiteX10" fmla="*/ 0 w 2550878"/>
              <a:gd name="connsiteY10" fmla="*/ 767839 h 2516810"/>
              <a:gd name="connsiteX11" fmla="*/ 653629 w 2550878"/>
              <a:gd name="connsiteY11" fmla="*/ 0 h 2516810"/>
              <a:gd name="connsiteX0" fmla="*/ 653629 w 2550878"/>
              <a:gd name="connsiteY0" fmla="*/ 0 h 2516810"/>
              <a:gd name="connsiteX1" fmla="*/ 1985067 w 2550878"/>
              <a:gd name="connsiteY1" fmla="*/ 117092 h 2516810"/>
              <a:gd name="connsiteX2" fmla="*/ 2350868 w 2550878"/>
              <a:gd name="connsiteY2" fmla="*/ 935641 h 2516810"/>
              <a:gd name="connsiteX3" fmla="*/ 2441356 w 2550878"/>
              <a:gd name="connsiteY3" fmla="*/ 959454 h 2516810"/>
              <a:gd name="connsiteX4" fmla="*/ 2503268 w 2550878"/>
              <a:gd name="connsiteY4" fmla="*/ 1097566 h 2516810"/>
              <a:gd name="connsiteX5" fmla="*/ 2488981 w 2550878"/>
              <a:gd name="connsiteY5" fmla="*/ 1545241 h 2516810"/>
              <a:gd name="connsiteX6" fmla="*/ 2540899 w 2550878"/>
              <a:gd name="connsiteY6" fmla="*/ 2220375 h 2516810"/>
              <a:gd name="connsiteX7" fmla="*/ 1998443 w 2550878"/>
              <a:gd name="connsiteY7" fmla="*/ 2516791 h 2516810"/>
              <a:gd name="connsiteX8" fmla="*/ 1469604 w 2550878"/>
              <a:gd name="connsiteY8" fmla="*/ 2215613 h 2516810"/>
              <a:gd name="connsiteX9" fmla="*/ 874493 w 2550878"/>
              <a:gd name="connsiteY9" fmla="*/ 1735741 h 2516810"/>
              <a:gd name="connsiteX10" fmla="*/ 0 w 2550878"/>
              <a:gd name="connsiteY10" fmla="*/ 767839 h 2516810"/>
              <a:gd name="connsiteX11" fmla="*/ 653629 w 2550878"/>
              <a:gd name="connsiteY11" fmla="*/ 0 h 2516810"/>
              <a:gd name="connsiteX0" fmla="*/ 796148 w 2693397"/>
              <a:gd name="connsiteY0" fmla="*/ 0 h 2516810"/>
              <a:gd name="connsiteX1" fmla="*/ 2127586 w 2693397"/>
              <a:gd name="connsiteY1" fmla="*/ 117092 h 2516810"/>
              <a:gd name="connsiteX2" fmla="*/ 2493387 w 2693397"/>
              <a:gd name="connsiteY2" fmla="*/ 935641 h 2516810"/>
              <a:gd name="connsiteX3" fmla="*/ 2583875 w 2693397"/>
              <a:gd name="connsiteY3" fmla="*/ 959454 h 2516810"/>
              <a:gd name="connsiteX4" fmla="*/ 2645787 w 2693397"/>
              <a:gd name="connsiteY4" fmla="*/ 1097566 h 2516810"/>
              <a:gd name="connsiteX5" fmla="*/ 2631500 w 2693397"/>
              <a:gd name="connsiteY5" fmla="*/ 1545241 h 2516810"/>
              <a:gd name="connsiteX6" fmla="*/ 2683418 w 2693397"/>
              <a:gd name="connsiteY6" fmla="*/ 2220375 h 2516810"/>
              <a:gd name="connsiteX7" fmla="*/ 2140962 w 2693397"/>
              <a:gd name="connsiteY7" fmla="*/ 2516791 h 2516810"/>
              <a:gd name="connsiteX8" fmla="*/ 1612123 w 2693397"/>
              <a:gd name="connsiteY8" fmla="*/ 2215613 h 2516810"/>
              <a:gd name="connsiteX9" fmla="*/ 1012 w 2693397"/>
              <a:gd name="connsiteY9" fmla="*/ 1634141 h 2516810"/>
              <a:gd name="connsiteX10" fmla="*/ 142519 w 2693397"/>
              <a:gd name="connsiteY10" fmla="*/ 767839 h 2516810"/>
              <a:gd name="connsiteX11" fmla="*/ 796148 w 2693397"/>
              <a:gd name="connsiteY11" fmla="*/ 0 h 2516810"/>
              <a:gd name="connsiteX0" fmla="*/ 796148 w 2693397"/>
              <a:gd name="connsiteY0" fmla="*/ 0 h 2516810"/>
              <a:gd name="connsiteX1" fmla="*/ 2127586 w 2693397"/>
              <a:gd name="connsiteY1" fmla="*/ 117092 h 2516810"/>
              <a:gd name="connsiteX2" fmla="*/ 2493387 w 2693397"/>
              <a:gd name="connsiteY2" fmla="*/ 935641 h 2516810"/>
              <a:gd name="connsiteX3" fmla="*/ 2583875 w 2693397"/>
              <a:gd name="connsiteY3" fmla="*/ 959454 h 2516810"/>
              <a:gd name="connsiteX4" fmla="*/ 2645787 w 2693397"/>
              <a:gd name="connsiteY4" fmla="*/ 1097566 h 2516810"/>
              <a:gd name="connsiteX5" fmla="*/ 2631500 w 2693397"/>
              <a:gd name="connsiteY5" fmla="*/ 1545241 h 2516810"/>
              <a:gd name="connsiteX6" fmla="*/ 2683418 w 2693397"/>
              <a:gd name="connsiteY6" fmla="*/ 2220375 h 2516810"/>
              <a:gd name="connsiteX7" fmla="*/ 2140962 w 2693397"/>
              <a:gd name="connsiteY7" fmla="*/ 2516791 h 2516810"/>
              <a:gd name="connsiteX8" fmla="*/ 1017037 w 2693397"/>
              <a:gd name="connsiteY8" fmla="*/ 2273670 h 2516810"/>
              <a:gd name="connsiteX9" fmla="*/ 1012 w 2693397"/>
              <a:gd name="connsiteY9" fmla="*/ 1634141 h 2516810"/>
              <a:gd name="connsiteX10" fmla="*/ 142519 w 2693397"/>
              <a:gd name="connsiteY10" fmla="*/ 767839 h 2516810"/>
              <a:gd name="connsiteX11" fmla="*/ 796148 w 2693397"/>
              <a:gd name="connsiteY11" fmla="*/ 0 h 2516810"/>
              <a:gd name="connsiteX0" fmla="*/ 796148 w 3062668"/>
              <a:gd name="connsiteY0" fmla="*/ 0 h 2516810"/>
              <a:gd name="connsiteX1" fmla="*/ 2127586 w 3062668"/>
              <a:gd name="connsiteY1" fmla="*/ 117092 h 2516810"/>
              <a:gd name="connsiteX2" fmla="*/ 2493387 w 3062668"/>
              <a:gd name="connsiteY2" fmla="*/ 935641 h 2516810"/>
              <a:gd name="connsiteX3" fmla="*/ 2583875 w 3062668"/>
              <a:gd name="connsiteY3" fmla="*/ 959454 h 2516810"/>
              <a:gd name="connsiteX4" fmla="*/ 2645787 w 3062668"/>
              <a:gd name="connsiteY4" fmla="*/ 1097566 h 2516810"/>
              <a:gd name="connsiteX5" fmla="*/ 3052415 w 3062668"/>
              <a:gd name="connsiteY5" fmla="*/ 1559755 h 2516810"/>
              <a:gd name="connsiteX6" fmla="*/ 2683418 w 3062668"/>
              <a:gd name="connsiteY6" fmla="*/ 2220375 h 2516810"/>
              <a:gd name="connsiteX7" fmla="*/ 2140962 w 3062668"/>
              <a:gd name="connsiteY7" fmla="*/ 2516791 h 2516810"/>
              <a:gd name="connsiteX8" fmla="*/ 1017037 w 3062668"/>
              <a:gd name="connsiteY8" fmla="*/ 2273670 h 2516810"/>
              <a:gd name="connsiteX9" fmla="*/ 1012 w 3062668"/>
              <a:gd name="connsiteY9" fmla="*/ 1634141 h 2516810"/>
              <a:gd name="connsiteX10" fmla="*/ 142519 w 3062668"/>
              <a:gd name="connsiteY10" fmla="*/ 767839 h 2516810"/>
              <a:gd name="connsiteX11" fmla="*/ 796148 w 3062668"/>
              <a:gd name="connsiteY11" fmla="*/ 0 h 2516810"/>
              <a:gd name="connsiteX0" fmla="*/ 796148 w 3072208"/>
              <a:gd name="connsiteY0" fmla="*/ 0 h 2516810"/>
              <a:gd name="connsiteX1" fmla="*/ 2127586 w 3072208"/>
              <a:gd name="connsiteY1" fmla="*/ 117092 h 2516810"/>
              <a:gd name="connsiteX2" fmla="*/ 2493387 w 3072208"/>
              <a:gd name="connsiteY2" fmla="*/ 935641 h 2516810"/>
              <a:gd name="connsiteX3" fmla="*/ 2583875 w 3072208"/>
              <a:gd name="connsiteY3" fmla="*/ 959454 h 2516810"/>
              <a:gd name="connsiteX4" fmla="*/ 3066701 w 3072208"/>
              <a:gd name="connsiteY4" fmla="*/ 1097566 h 2516810"/>
              <a:gd name="connsiteX5" fmla="*/ 3052415 w 3072208"/>
              <a:gd name="connsiteY5" fmla="*/ 1559755 h 2516810"/>
              <a:gd name="connsiteX6" fmla="*/ 2683418 w 3072208"/>
              <a:gd name="connsiteY6" fmla="*/ 2220375 h 2516810"/>
              <a:gd name="connsiteX7" fmla="*/ 2140962 w 3072208"/>
              <a:gd name="connsiteY7" fmla="*/ 2516791 h 2516810"/>
              <a:gd name="connsiteX8" fmla="*/ 1017037 w 3072208"/>
              <a:gd name="connsiteY8" fmla="*/ 2273670 h 2516810"/>
              <a:gd name="connsiteX9" fmla="*/ 1012 w 3072208"/>
              <a:gd name="connsiteY9" fmla="*/ 1634141 h 2516810"/>
              <a:gd name="connsiteX10" fmla="*/ 142519 w 3072208"/>
              <a:gd name="connsiteY10" fmla="*/ 767839 h 2516810"/>
              <a:gd name="connsiteX11" fmla="*/ 796148 w 3072208"/>
              <a:gd name="connsiteY11" fmla="*/ 0 h 2516810"/>
              <a:gd name="connsiteX0" fmla="*/ 796148 w 3072208"/>
              <a:gd name="connsiteY0" fmla="*/ 0 h 2516810"/>
              <a:gd name="connsiteX1" fmla="*/ 2127586 w 3072208"/>
              <a:gd name="connsiteY1" fmla="*/ 117092 h 2516810"/>
              <a:gd name="connsiteX2" fmla="*/ 2493387 w 3072208"/>
              <a:gd name="connsiteY2" fmla="*/ 935641 h 2516810"/>
              <a:gd name="connsiteX3" fmla="*/ 3066701 w 3072208"/>
              <a:gd name="connsiteY3" fmla="*/ 1097566 h 2516810"/>
              <a:gd name="connsiteX4" fmla="*/ 3052415 w 3072208"/>
              <a:gd name="connsiteY4" fmla="*/ 1559755 h 2516810"/>
              <a:gd name="connsiteX5" fmla="*/ 2683418 w 3072208"/>
              <a:gd name="connsiteY5" fmla="*/ 2220375 h 2516810"/>
              <a:gd name="connsiteX6" fmla="*/ 2140962 w 3072208"/>
              <a:gd name="connsiteY6" fmla="*/ 2516791 h 2516810"/>
              <a:gd name="connsiteX7" fmla="*/ 1017037 w 3072208"/>
              <a:gd name="connsiteY7" fmla="*/ 2273670 h 2516810"/>
              <a:gd name="connsiteX8" fmla="*/ 1012 w 3072208"/>
              <a:gd name="connsiteY8" fmla="*/ 1634141 h 2516810"/>
              <a:gd name="connsiteX9" fmla="*/ 142519 w 3072208"/>
              <a:gd name="connsiteY9" fmla="*/ 767839 h 2516810"/>
              <a:gd name="connsiteX10" fmla="*/ 796148 w 3072208"/>
              <a:gd name="connsiteY10" fmla="*/ 0 h 2516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72208" h="2516810">
                <a:moveTo>
                  <a:pt x="796148" y="0"/>
                </a:moveTo>
                <a:lnTo>
                  <a:pt x="2127586" y="117092"/>
                </a:lnTo>
                <a:cubicBezTo>
                  <a:pt x="2392319" y="233459"/>
                  <a:pt x="2357241" y="866898"/>
                  <a:pt x="2493387" y="935641"/>
                </a:cubicBezTo>
                <a:cubicBezTo>
                  <a:pt x="2649906" y="1099053"/>
                  <a:pt x="2973530" y="993547"/>
                  <a:pt x="3066701" y="1097566"/>
                </a:cubicBezTo>
                <a:cubicBezTo>
                  <a:pt x="3080989" y="1239647"/>
                  <a:pt x="3064321" y="1417674"/>
                  <a:pt x="3052415" y="1559755"/>
                </a:cubicBezTo>
                <a:cubicBezTo>
                  <a:pt x="3134808" y="1728443"/>
                  <a:pt x="2693893" y="1839756"/>
                  <a:pt x="2683418" y="2220375"/>
                </a:cubicBezTo>
                <a:cubicBezTo>
                  <a:pt x="2499424" y="2217580"/>
                  <a:pt x="2324956" y="2519586"/>
                  <a:pt x="2140962" y="2516791"/>
                </a:cubicBezTo>
                <a:lnTo>
                  <a:pt x="1017037" y="2273670"/>
                </a:lnTo>
                <a:cubicBezTo>
                  <a:pt x="875817" y="2066088"/>
                  <a:pt x="142232" y="1841723"/>
                  <a:pt x="1012" y="1634141"/>
                </a:cubicBezTo>
                <a:cubicBezTo>
                  <a:pt x="-14714" y="1442135"/>
                  <a:pt x="158245" y="959845"/>
                  <a:pt x="142519" y="767839"/>
                </a:cubicBezTo>
                <a:lnTo>
                  <a:pt x="796148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>
                <a:solidFill>
                  <a:schemeClr val="accent1">
                    <a:lumMod val="40000"/>
                    <a:lumOff val="60000"/>
                  </a:schemeClr>
                </a:solidFill>
                <a:latin typeface="Calibri" panose="020F0502020204030204"/>
              </a:rPr>
              <a:t>2</a:t>
            </a:r>
            <a:endParaRPr kumimoji="0" lang="en-US" sz="6600" b="1" i="0" u="none" strike="noStrike" kern="1200" cap="none" spc="0" normalizeH="0" baseline="0" noProof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7" name="bang 2"/>
          <p:cNvSpPr/>
          <p:nvPr/>
        </p:nvSpPr>
        <p:spPr>
          <a:xfrm>
            <a:off x="-5260" y="5000068"/>
            <a:ext cx="1795649" cy="1920746"/>
          </a:xfrm>
          <a:custGeom>
            <a:avLst/>
            <a:gdLst>
              <a:gd name="connsiteX0" fmla="*/ 0 w 2266682"/>
              <a:gd name="connsiteY0" fmla="*/ 0 h 1790163"/>
              <a:gd name="connsiteX1" fmla="*/ 2266682 w 2266682"/>
              <a:gd name="connsiteY1" fmla="*/ 0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184857 w 2266682"/>
              <a:gd name="connsiteY1" fmla="*/ 309093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197626"/>
              <a:gd name="connsiteY0" fmla="*/ 0 h 1790163"/>
              <a:gd name="connsiteX1" fmla="*/ 1339602 w 2197626"/>
              <a:gd name="connsiteY1" fmla="*/ 27739 h 1790163"/>
              <a:gd name="connsiteX2" fmla="*/ 1995689 w 2197626"/>
              <a:gd name="connsiteY2" fmla="*/ 367316 h 1790163"/>
              <a:gd name="connsiteX3" fmla="*/ 2086177 w 2197626"/>
              <a:gd name="connsiteY3" fmla="*/ 391129 h 1790163"/>
              <a:gd name="connsiteX4" fmla="*/ 2148089 w 2197626"/>
              <a:gd name="connsiteY4" fmla="*/ 529241 h 1790163"/>
              <a:gd name="connsiteX5" fmla="*/ 2133802 w 2197626"/>
              <a:gd name="connsiteY5" fmla="*/ 976916 h 1790163"/>
              <a:gd name="connsiteX6" fmla="*/ 2197626 w 2197626"/>
              <a:gd name="connsiteY6" fmla="*/ 1759207 h 1790163"/>
              <a:gd name="connsiteX7" fmla="*/ 0 w 2197626"/>
              <a:gd name="connsiteY7" fmla="*/ 1790163 h 1790163"/>
              <a:gd name="connsiteX8" fmla="*/ 0 w 2197626"/>
              <a:gd name="connsiteY8" fmla="*/ 0 h 1790163"/>
              <a:gd name="connsiteX0" fmla="*/ 0 w 2204063"/>
              <a:gd name="connsiteY0" fmla="*/ 0 h 1790163"/>
              <a:gd name="connsiteX1" fmla="*/ 1339602 w 2204063"/>
              <a:gd name="connsiteY1" fmla="*/ 27739 h 1790163"/>
              <a:gd name="connsiteX2" fmla="*/ 1995689 w 2204063"/>
              <a:gd name="connsiteY2" fmla="*/ 367316 h 1790163"/>
              <a:gd name="connsiteX3" fmla="*/ 2086177 w 2204063"/>
              <a:gd name="connsiteY3" fmla="*/ 391129 h 1790163"/>
              <a:gd name="connsiteX4" fmla="*/ 2148089 w 2204063"/>
              <a:gd name="connsiteY4" fmla="*/ 529241 h 1790163"/>
              <a:gd name="connsiteX5" fmla="*/ 2133802 w 2204063"/>
              <a:gd name="connsiteY5" fmla="*/ 976916 h 1790163"/>
              <a:gd name="connsiteX6" fmla="*/ 2197626 w 2204063"/>
              <a:gd name="connsiteY6" fmla="*/ 1759207 h 1790163"/>
              <a:gd name="connsiteX7" fmla="*/ 0 w 2204063"/>
              <a:gd name="connsiteY7" fmla="*/ 1790163 h 1790163"/>
              <a:gd name="connsiteX8" fmla="*/ 0 w 2204063"/>
              <a:gd name="connsiteY8" fmla="*/ 0 h 1790163"/>
              <a:gd name="connsiteX0" fmla="*/ 0 w 2195699"/>
              <a:gd name="connsiteY0" fmla="*/ 0 h 1790163"/>
              <a:gd name="connsiteX1" fmla="*/ 1339602 w 2195699"/>
              <a:gd name="connsiteY1" fmla="*/ 27739 h 1790163"/>
              <a:gd name="connsiteX2" fmla="*/ 1995689 w 2195699"/>
              <a:gd name="connsiteY2" fmla="*/ 367316 h 1790163"/>
              <a:gd name="connsiteX3" fmla="*/ 2086177 w 2195699"/>
              <a:gd name="connsiteY3" fmla="*/ 391129 h 1790163"/>
              <a:gd name="connsiteX4" fmla="*/ 2148089 w 2195699"/>
              <a:gd name="connsiteY4" fmla="*/ 529241 h 1790163"/>
              <a:gd name="connsiteX5" fmla="*/ 2133802 w 2195699"/>
              <a:gd name="connsiteY5" fmla="*/ 976916 h 1790163"/>
              <a:gd name="connsiteX6" fmla="*/ 2185720 w 2195699"/>
              <a:gd name="connsiteY6" fmla="*/ 1652050 h 1790163"/>
              <a:gd name="connsiteX7" fmla="*/ 0 w 2195699"/>
              <a:gd name="connsiteY7" fmla="*/ 1790163 h 1790163"/>
              <a:gd name="connsiteX8" fmla="*/ 0 w 2195699"/>
              <a:gd name="connsiteY8" fmla="*/ 0 h 1790163"/>
              <a:gd name="connsiteX0" fmla="*/ 0 w 2195699"/>
              <a:gd name="connsiteY0" fmla="*/ 0 h 1652050"/>
              <a:gd name="connsiteX1" fmla="*/ 1339602 w 2195699"/>
              <a:gd name="connsiteY1" fmla="*/ 27739 h 1652050"/>
              <a:gd name="connsiteX2" fmla="*/ 1995689 w 2195699"/>
              <a:gd name="connsiteY2" fmla="*/ 367316 h 1652050"/>
              <a:gd name="connsiteX3" fmla="*/ 2086177 w 2195699"/>
              <a:gd name="connsiteY3" fmla="*/ 391129 h 1652050"/>
              <a:gd name="connsiteX4" fmla="*/ 2148089 w 2195699"/>
              <a:gd name="connsiteY4" fmla="*/ 529241 h 1652050"/>
              <a:gd name="connsiteX5" fmla="*/ 2133802 w 2195699"/>
              <a:gd name="connsiteY5" fmla="*/ 976916 h 1652050"/>
              <a:gd name="connsiteX6" fmla="*/ 2185720 w 2195699"/>
              <a:gd name="connsiteY6" fmla="*/ 1652050 h 1652050"/>
              <a:gd name="connsiteX7" fmla="*/ 1114425 w 2195699"/>
              <a:gd name="connsiteY7" fmla="*/ 1647288 h 1652050"/>
              <a:gd name="connsiteX8" fmla="*/ 0 w 2195699"/>
              <a:gd name="connsiteY8" fmla="*/ 0 h 1652050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0 w 2195699"/>
              <a:gd name="connsiteY9" fmla="*/ 0 h 1948485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519314 w 2195699"/>
              <a:gd name="connsiteY9" fmla="*/ 1167416 h 1948485"/>
              <a:gd name="connsiteX10" fmla="*/ 0 w 2195699"/>
              <a:gd name="connsiteY10" fmla="*/ 0 h 1948485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9264 w 1795649"/>
              <a:gd name="connsiteY9" fmla="*/ 1139677 h 1920746"/>
              <a:gd name="connsiteX10" fmla="*/ 0 w 1795649"/>
              <a:gd name="connsiteY10" fmla="*/ 115136 h 1920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95649" h="1920746">
                <a:moveTo>
                  <a:pt x="0" y="115136"/>
                </a:moveTo>
                <a:lnTo>
                  <a:pt x="939552" y="0"/>
                </a:lnTo>
                <a:cubicBezTo>
                  <a:pt x="1204285" y="116367"/>
                  <a:pt x="1459493" y="270834"/>
                  <a:pt x="1595639" y="339577"/>
                </a:cubicBezTo>
                <a:cubicBezTo>
                  <a:pt x="1665489" y="356246"/>
                  <a:pt x="1651996" y="344340"/>
                  <a:pt x="1686127" y="363390"/>
                </a:cubicBezTo>
                <a:cubicBezTo>
                  <a:pt x="1720258" y="436414"/>
                  <a:pt x="1742483" y="442765"/>
                  <a:pt x="1748039" y="501502"/>
                </a:cubicBezTo>
                <a:cubicBezTo>
                  <a:pt x="1762327" y="643583"/>
                  <a:pt x="1745658" y="807096"/>
                  <a:pt x="1733752" y="949177"/>
                </a:cubicBezTo>
                <a:cubicBezTo>
                  <a:pt x="1816145" y="1117865"/>
                  <a:pt x="1796145" y="1243692"/>
                  <a:pt x="1785670" y="1624311"/>
                </a:cubicBezTo>
                <a:cubicBezTo>
                  <a:pt x="1601676" y="1621516"/>
                  <a:pt x="1427208" y="1923522"/>
                  <a:pt x="1243214" y="1920727"/>
                </a:cubicBezTo>
                <a:lnTo>
                  <a:pt x="714375" y="1619549"/>
                </a:lnTo>
                <a:cubicBezTo>
                  <a:pt x="573155" y="1411967"/>
                  <a:pt x="260484" y="1347259"/>
                  <a:pt x="119264" y="1139677"/>
                </a:cubicBezTo>
                <a:lnTo>
                  <a:pt x="0" y="115136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191" y="-15766"/>
            <a:ext cx="4962574" cy="5163760"/>
          </a:xfrm>
          <a:prstGeom prst="rect">
            <a:avLst/>
          </a:prstGeom>
          <a:effectLst/>
        </p:spPr>
      </p:pic>
      <p:pic>
        <p:nvPicPr>
          <p:cNvPr id="12" name="chimcanhcut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325" y="3290929"/>
            <a:ext cx="914400" cy="914400"/>
          </a:xfrm>
          <a:prstGeom prst="rect">
            <a:avLst/>
          </a:prstGeom>
        </p:spPr>
      </p:pic>
      <p:pic>
        <p:nvPicPr>
          <p:cNvPr id="14" name="chim canhcut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5368" y="3660322"/>
            <a:ext cx="914400" cy="914400"/>
          </a:xfrm>
          <a:prstGeom prst="rect">
            <a:avLst/>
          </a:prstGeom>
        </p:spPr>
      </p:pic>
      <p:sp>
        <p:nvSpPr>
          <p:cNvPr id="11" name="bang 2"/>
          <p:cNvSpPr/>
          <p:nvPr/>
        </p:nvSpPr>
        <p:spPr>
          <a:xfrm>
            <a:off x="0" y="4942264"/>
            <a:ext cx="1795649" cy="1920746"/>
          </a:xfrm>
          <a:custGeom>
            <a:avLst/>
            <a:gdLst>
              <a:gd name="connsiteX0" fmla="*/ 0 w 2266682"/>
              <a:gd name="connsiteY0" fmla="*/ 0 h 1790163"/>
              <a:gd name="connsiteX1" fmla="*/ 2266682 w 2266682"/>
              <a:gd name="connsiteY1" fmla="*/ 0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184857 w 2266682"/>
              <a:gd name="connsiteY1" fmla="*/ 309093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197626"/>
              <a:gd name="connsiteY0" fmla="*/ 0 h 1790163"/>
              <a:gd name="connsiteX1" fmla="*/ 1339602 w 2197626"/>
              <a:gd name="connsiteY1" fmla="*/ 27739 h 1790163"/>
              <a:gd name="connsiteX2" fmla="*/ 1995689 w 2197626"/>
              <a:gd name="connsiteY2" fmla="*/ 367316 h 1790163"/>
              <a:gd name="connsiteX3" fmla="*/ 2086177 w 2197626"/>
              <a:gd name="connsiteY3" fmla="*/ 391129 h 1790163"/>
              <a:gd name="connsiteX4" fmla="*/ 2148089 w 2197626"/>
              <a:gd name="connsiteY4" fmla="*/ 529241 h 1790163"/>
              <a:gd name="connsiteX5" fmla="*/ 2133802 w 2197626"/>
              <a:gd name="connsiteY5" fmla="*/ 976916 h 1790163"/>
              <a:gd name="connsiteX6" fmla="*/ 2197626 w 2197626"/>
              <a:gd name="connsiteY6" fmla="*/ 1759207 h 1790163"/>
              <a:gd name="connsiteX7" fmla="*/ 0 w 2197626"/>
              <a:gd name="connsiteY7" fmla="*/ 1790163 h 1790163"/>
              <a:gd name="connsiteX8" fmla="*/ 0 w 2197626"/>
              <a:gd name="connsiteY8" fmla="*/ 0 h 1790163"/>
              <a:gd name="connsiteX0" fmla="*/ 0 w 2204063"/>
              <a:gd name="connsiteY0" fmla="*/ 0 h 1790163"/>
              <a:gd name="connsiteX1" fmla="*/ 1339602 w 2204063"/>
              <a:gd name="connsiteY1" fmla="*/ 27739 h 1790163"/>
              <a:gd name="connsiteX2" fmla="*/ 1995689 w 2204063"/>
              <a:gd name="connsiteY2" fmla="*/ 367316 h 1790163"/>
              <a:gd name="connsiteX3" fmla="*/ 2086177 w 2204063"/>
              <a:gd name="connsiteY3" fmla="*/ 391129 h 1790163"/>
              <a:gd name="connsiteX4" fmla="*/ 2148089 w 2204063"/>
              <a:gd name="connsiteY4" fmla="*/ 529241 h 1790163"/>
              <a:gd name="connsiteX5" fmla="*/ 2133802 w 2204063"/>
              <a:gd name="connsiteY5" fmla="*/ 976916 h 1790163"/>
              <a:gd name="connsiteX6" fmla="*/ 2197626 w 2204063"/>
              <a:gd name="connsiteY6" fmla="*/ 1759207 h 1790163"/>
              <a:gd name="connsiteX7" fmla="*/ 0 w 2204063"/>
              <a:gd name="connsiteY7" fmla="*/ 1790163 h 1790163"/>
              <a:gd name="connsiteX8" fmla="*/ 0 w 2204063"/>
              <a:gd name="connsiteY8" fmla="*/ 0 h 1790163"/>
              <a:gd name="connsiteX0" fmla="*/ 0 w 2195699"/>
              <a:gd name="connsiteY0" fmla="*/ 0 h 1790163"/>
              <a:gd name="connsiteX1" fmla="*/ 1339602 w 2195699"/>
              <a:gd name="connsiteY1" fmla="*/ 27739 h 1790163"/>
              <a:gd name="connsiteX2" fmla="*/ 1995689 w 2195699"/>
              <a:gd name="connsiteY2" fmla="*/ 367316 h 1790163"/>
              <a:gd name="connsiteX3" fmla="*/ 2086177 w 2195699"/>
              <a:gd name="connsiteY3" fmla="*/ 391129 h 1790163"/>
              <a:gd name="connsiteX4" fmla="*/ 2148089 w 2195699"/>
              <a:gd name="connsiteY4" fmla="*/ 529241 h 1790163"/>
              <a:gd name="connsiteX5" fmla="*/ 2133802 w 2195699"/>
              <a:gd name="connsiteY5" fmla="*/ 976916 h 1790163"/>
              <a:gd name="connsiteX6" fmla="*/ 2185720 w 2195699"/>
              <a:gd name="connsiteY6" fmla="*/ 1652050 h 1790163"/>
              <a:gd name="connsiteX7" fmla="*/ 0 w 2195699"/>
              <a:gd name="connsiteY7" fmla="*/ 1790163 h 1790163"/>
              <a:gd name="connsiteX8" fmla="*/ 0 w 2195699"/>
              <a:gd name="connsiteY8" fmla="*/ 0 h 1790163"/>
              <a:gd name="connsiteX0" fmla="*/ 0 w 2195699"/>
              <a:gd name="connsiteY0" fmla="*/ 0 h 1652050"/>
              <a:gd name="connsiteX1" fmla="*/ 1339602 w 2195699"/>
              <a:gd name="connsiteY1" fmla="*/ 27739 h 1652050"/>
              <a:gd name="connsiteX2" fmla="*/ 1995689 w 2195699"/>
              <a:gd name="connsiteY2" fmla="*/ 367316 h 1652050"/>
              <a:gd name="connsiteX3" fmla="*/ 2086177 w 2195699"/>
              <a:gd name="connsiteY3" fmla="*/ 391129 h 1652050"/>
              <a:gd name="connsiteX4" fmla="*/ 2148089 w 2195699"/>
              <a:gd name="connsiteY4" fmla="*/ 529241 h 1652050"/>
              <a:gd name="connsiteX5" fmla="*/ 2133802 w 2195699"/>
              <a:gd name="connsiteY5" fmla="*/ 976916 h 1652050"/>
              <a:gd name="connsiteX6" fmla="*/ 2185720 w 2195699"/>
              <a:gd name="connsiteY6" fmla="*/ 1652050 h 1652050"/>
              <a:gd name="connsiteX7" fmla="*/ 1114425 w 2195699"/>
              <a:gd name="connsiteY7" fmla="*/ 1647288 h 1652050"/>
              <a:gd name="connsiteX8" fmla="*/ 0 w 2195699"/>
              <a:gd name="connsiteY8" fmla="*/ 0 h 1652050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0 w 2195699"/>
              <a:gd name="connsiteY9" fmla="*/ 0 h 1948485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519314 w 2195699"/>
              <a:gd name="connsiteY9" fmla="*/ 1167416 h 1948485"/>
              <a:gd name="connsiteX10" fmla="*/ 0 w 2195699"/>
              <a:gd name="connsiteY10" fmla="*/ 0 h 1948485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9264 w 1795649"/>
              <a:gd name="connsiteY9" fmla="*/ 1139677 h 1920746"/>
              <a:gd name="connsiteX10" fmla="*/ 0 w 1795649"/>
              <a:gd name="connsiteY10" fmla="*/ 115136 h 1920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95649" h="1920746">
                <a:moveTo>
                  <a:pt x="0" y="115136"/>
                </a:moveTo>
                <a:lnTo>
                  <a:pt x="939552" y="0"/>
                </a:lnTo>
                <a:cubicBezTo>
                  <a:pt x="1204285" y="116367"/>
                  <a:pt x="1459493" y="270834"/>
                  <a:pt x="1595639" y="339577"/>
                </a:cubicBezTo>
                <a:cubicBezTo>
                  <a:pt x="1665489" y="356246"/>
                  <a:pt x="1651996" y="344340"/>
                  <a:pt x="1686127" y="363390"/>
                </a:cubicBezTo>
                <a:cubicBezTo>
                  <a:pt x="1720258" y="436414"/>
                  <a:pt x="1742483" y="442765"/>
                  <a:pt x="1748039" y="501502"/>
                </a:cubicBezTo>
                <a:cubicBezTo>
                  <a:pt x="1762327" y="643583"/>
                  <a:pt x="1745658" y="807096"/>
                  <a:pt x="1733752" y="949177"/>
                </a:cubicBezTo>
                <a:cubicBezTo>
                  <a:pt x="1816145" y="1117865"/>
                  <a:pt x="1796145" y="1243692"/>
                  <a:pt x="1785670" y="1624311"/>
                </a:cubicBezTo>
                <a:cubicBezTo>
                  <a:pt x="1601676" y="1621516"/>
                  <a:pt x="1427208" y="1923522"/>
                  <a:pt x="1243214" y="1920727"/>
                </a:cubicBezTo>
                <a:lnTo>
                  <a:pt x="714375" y="1619549"/>
                </a:lnTo>
                <a:cubicBezTo>
                  <a:pt x="573155" y="1411967"/>
                  <a:pt x="260484" y="1347259"/>
                  <a:pt x="119264" y="1139677"/>
                </a:cubicBezTo>
                <a:lnTo>
                  <a:pt x="0" y="1151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bang 3"/>
          <p:cNvSpPr/>
          <p:nvPr/>
        </p:nvSpPr>
        <p:spPr>
          <a:xfrm rot="1066537">
            <a:off x="1100619" y="1080441"/>
            <a:ext cx="2338126" cy="2477828"/>
          </a:xfrm>
          <a:custGeom>
            <a:avLst/>
            <a:gdLst>
              <a:gd name="connsiteX0" fmla="*/ 0 w 2266682"/>
              <a:gd name="connsiteY0" fmla="*/ 0 h 1790163"/>
              <a:gd name="connsiteX1" fmla="*/ 2266682 w 2266682"/>
              <a:gd name="connsiteY1" fmla="*/ 0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184857 w 2266682"/>
              <a:gd name="connsiteY1" fmla="*/ 309093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197626"/>
              <a:gd name="connsiteY0" fmla="*/ 0 h 1790163"/>
              <a:gd name="connsiteX1" fmla="*/ 1339602 w 2197626"/>
              <a:gd name="connsiteY1" fmla="*/ 27739 h 1790163"/>
              <a:gd name="connsiteX2" fmla="*/ 1995689 w 2197626"/>
              <a:gd name="connsiteY2" fmla="*/ 367316 h 1790163"/>
              <a:gd name="connsiteX3" fmla="*/ 2086177 w 2197626"/>
              <a:gd name="connsiteY3" fmla="*/ 391129 h 1790163"/>
              <a:gd name="connsiteX4" fmla="*/ 2148089 w 2197626"/>
              <a:gd name="connsiteY4" fmla="*/ 529241 h 1790163"/>
              <a:gd name="connsiteX5" fmla="*/ 2133802 w 2197626"/>
              <a:gd name="connsiteY5" fmla="*/ 976916 h 1790163"/>
              <a:gd name="connsiteX6" fmla="*/ 2197626 w 2197626"/>
              <a:gd name="connsiteY6" fmla="*/ 1759207 h 1790163"/>
              <a:gd name="connsiteX7" fmla="*/ 0 w 2197626"/>
              <a:gd name="connsiteY7" fmla="*/ 1790163 h 1790163"/>
              <a:gd name="connsiteX8" fmla="*/ 0 w 2197626"/>
              <a:gd name="connsiteY8" fmla="*/ 0 h 1790163"/>
              <a:gd name="connsiteX0" fmla="*/ 0 w 2204063"/>
              <a:gd name="connsiteY0" fmla="*/ 0 h 1790163"/>
              <a:gd name="connsiteX1" fmla="*/ 1339602 w 2204063"/>
              <a:gd name="connsiteY1" fmla="*/ 27739 h 1790163"/>
              <a:gd name="connsiteX2" fmla="*/ 1995689 w 2204063"/>
              <a:gd name="connsiteY2" fmla="*/ 367316 h 1790163"/>
              <a:gd name="connsiteX3" fmla="*/ 2086177 w 2204063"/>
              <a:gd name="connsiteY3" fmla="*/ 391129 h 1790163"/>
              <a:gd name="connsiteX4" fmla="*/ 2148089 w 2204063"/>
              <a:gd name="connsiteY4" fmla="*/ 529241 h 1790163"/>
              <a:gd name="connsiteX5" fmla="*/ 2133802 w 2204063"/>
              <a:gd name="connsiteY5" fmla="*/ 976916 h 1790163"/>
              <a:gd name="connsiteX6" fmla="*/ 2197626 w 2204063"/>
              <a:gd name="connsiteY6" fmla="*/ 1759207 h 1790163"/>
              <a:gd name="connsiteX7" fmla="*/ 0 w 2204063"/>
              <a:gd name="connsiteY7" fmla="*/ 1790163 h 1790163"/>
              <a:gd name="connsiteX8" fmla="*/ 0 w 2204063"/>
              <a:gd name="connsiteY8" fmla="*/ 0 h 1790163"/>
              <a:gd name="connsiteX0" fmla="*/ 0 w 2195699"/>
              <a:gd name="connsiteY0" fmla="*/ 0 h 1790163"/>
              <a:gd name="connsiteX1" fmla="*/ 1339602 w 2195699"/>
              <a:gd name="connsiteY1" fmla="*/ 27739 h 1790163"/>
              <a:gd name="connsiteX2" fmla="*/ 1995689 w 2195699"/>
              <a:gd name="connsiteY2" fmla="*/ 367316 h 1790163"/>
              <a:gd name="connsiteX3" fmla="*/ 2086177 w 2195699"/>
              <a:gd name="connsiteY3" fmla="*/ 391129 h 1790163"/>
              <a:gd name="connsiteX4" fmla="*/ 2148089 w 2195699"/>
              <a:gd name="connsiteY4" fmla="*/ 529241 h 1790163"/>
              <a:gd name="connsiteX5" fmla="*/ 2133802 w 2195699"/>
              <a:gd name="connsiteY5" fmla="*/ 976916 h 1790163"/>
              <a:gd name="connsiteX6" fmla="*/ 2185720 w 2195699"/>
              <a:gd name="connsiteY6" fmla="*/ 1652050 h 1790163"/>
              <a:gd name="connsiteX7" fmla="*/ 0 w 2195699"/>
              <a:gd name="connsiteY7" fmla="*/ 1790163 h 1790163"/>
              <a:gd name="connsiteX8" fmla="*/ 0 w 2195699"/>
              <a:gd name="connsiteY8" fmla="*/ 0 h 1790163"/>
              <a:gd name="connsiteX0" fmla="*/ 0 w 2195699"/>
              <a:gd name="connsiteY0" fmla="*/ 0 h 1652050"/>
              <a:gd name="connsiteX1" fmla="*/ 1339602 w 2195699"/>
              <a:gd name="connsiteY1" fmla="*/ 27739 h 1652050"/>
              <a:gd name="connsiteX2" fmla="*/ 1995689 w 2195699"/>
              <a:gd name="connsiteY2" fmla="*/ 367316 h 1652050"/>
              <a:gd name="connsiteX3" fmla="*/ 2086177 w 2195699"/>
              <a:gd name="connsiteY3" fmla="*/ 391129 h 1652050"/>
              <a:gd name="connsiteX4" fmla="*/ 2148089 w 2195699"/>
              <a:gd name="connsiteY4" fmla="*/ 529241 h 1652050"/>
              <a:gd name="connsiteX5" fmla="*/ 2133802 w 2195699"/>
              <a:gd name="connsiteY5" fmla="*/ 976916 h 1652050"/>
              <a:gd name="connsiteX6" fmla="*/ 2185720 w 2195699"/>
              <a:gd name="connsiteY6" fmla="*/ 1652050 h 1652050"/>
              <a:gd name="connsiteX7" fmla="*/ 1114425 w 2195699"/>
              <a:gd name="connsiteY7" fmla="*/ 1647288 h 1652050"/>
              <a:gd name="connsiteX8" fmla="*/ 0 w 2195699"/>
              <a:gd name="connsiteY8" fmla="*/ 0 h 1652050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0 w 2195699"/>
              <a:gd name="connsiteY9" fmla="*/ 0 h 1948485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519314 w 2195699"/>
              <a:gd name="connsiteY9" fmla="*/ 1167416 h 1948485"/>
              <a:gd name="connsiteX10" fmla="*/ 0 w 2195699"/>
              <a:gd name="connsiteY10" fmla="*/ 0 h 1948485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9264 w 1795649"/>
              <a:gd name="connsiteY9" fmla="*/ 1139677 h 1920746"/>
              <a:gd name="connsiteX10" fmla="*/ 0 w 1795649"/>
              <a:gd name="connsiteY10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314 w 1795649"/>
              <a:gd name="connsiteY9" fmla="*/ 739627 h 1920746"/>
              <a:gd name="connsiteX10" fmla="*/ 0 w 1795649"/>
              <a:gd name="connsiteY10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212738 w 1795649"/>
              <a:gd name="connsiteY9" fmla="*/ 1272897 h 1920746"/>
              <a:gd name="connsiteX10" fmla="*/ 11314 w 1795649"/>
              <a:gd name="connsiteY10" fmla="*/ 739627 h 1920746"/>
              <a:gd name="connsiteX11" fmla="*/ 0 w 1795649"/>
              <a:gd name="connsiteY11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212738 w 1795649"/>
              <a:gd name="connsiteY9" fmla="*/ 1272897 h 1920746"/>
              <a:gd name="connsiteX10" fmla="*/ 11314 w 1795649"/>
              <a:gd name="connsiteY10" fmla="*/ 739627 h 1920746"/>
              <a:gd name="connsiteX11" fmla="*/ 0 w 1795649"/>
              <a:gd name="connsiteY11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212738 w 1795649"/>
              <a:gd name="connsiteY9" fmla="*/ 1272897 h 1920746"/>
              <a:gd name="connsiteX10" fmla="*/ 11314 w 1795649"/>
              <a:gd name="connsiteY10" fmla="*/ 739627 h 1920746"/>
              <a:gd name="connsiteX11" fmla="*/ 0 w 1795649"/>
              <a:gd name="connsiteY11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542925 w 1795649"/>
              <a:gd name="connsiteY8" fmla="*/ 1740199 h 1920746"/>
              <a:gd name="connsiteX9" fmla="*/ 212738 w 1795649"/>
              <a:gd name="connsiteY9" fmla="*/ 1272897 h 1920746"/>
              <a:gd name="connsiteX10" fmla="*/ 11314 w 1795649"/>
              <a:gd name="connsiteY10" fmla="*/ 739627 h 1920746"/>
              <a:gd name="connsiteX11" fmla="*/ 0 w 1795649"/>
              <a:gd name="connsiteY11" fmla="*/ 115136 h 1920746"/>
              <a:gd name="connsiteX0" fmla="*/ 0 w 1795649"/>
              <a:gd name="connsiteY0" fmla="*/ 115136 h 1740199"/>
              <a:gd name="connsiteX1" fmla="*/ 939552 w 1795649"/>
              <a:gd name="connsiteY1" fmla="*/ 0 h 1740199"/>
              <a:gd name="connsiteX2" fmla="*/ 1595639 w 1795649"/>
              <a:gd name="connsiteY2" fmla="*/ 339577 h 1740199"/>
              <a:gd name="connsiteX3" fmla="*/ 1686127 w 1795649"/>
              <a:gd name="connsiteY3" fmla="*/ 363390 h 1740199"/>
              <a:gd name="connsiteX4" fmla="*/ 1748039 w 1795649"/>
              <a:gd name="connsiteY4" fmla="*/ 501502 h 1740199"/>
              <a:gd name="connsiteX5" fmla="*/ 1733752 w 1795649"/>
              <a:gd name="connsiteY5" fmla="*/ 949177 h 1740199"/>
              <a:gd name="connsiteX6" fmla="*/ 1785670 w 1795649"/>
              <a:gd name="connsiteY6" fmla="*/ 1624311 h 1740199"/>
              <a:gd name="connsiteX7" fmla="*/ 1173364 w 1795649"/>
              <a:gd name="connsiteY7" fmla="*/ 1685777 h 1740199"/>
              <a:gd name="connsiteX8" fmla="*/ 542925 w 1795649"/>
              <a:gd name="connsiteY8" fmla="*/ 1740199 h 1740199"/>
              <a:gd name="connsiteX9" fmla="*/ 212738 w 1795649"/>
              <a:gd name="connsiteY9" fmla="*/ 1272897 h 1740199"/>
              <a:gd name="connsiteX10" fmla="*/ 11314 w 1795649"/>
              <a:gd name="connsiteY10" fmla="*/ 739627 h 1740199"/>
              <a:gd name="connsiteX11" fmla="*/ 0 w 1795649"/>
              <a:gd name="connsiteY11" fmla="*/ 115136 h 1740199"/>
              <a:gd name="connsiteX0" fmla="*/ 0 w 1795649"/>
              <a:gd name="connsiteY0" fmla="*/ 115136 h 1819155"/>
              <a:gd name="connsiteX1" fmla="*/ 939552 w 1795649"/>
              <a:gd name="connsiteY1" fmla="*/ 0 h 1819155"/>
              <a:gd name="connsiteX2" fmla="*/ 1595639 w 1795649"/>
              <a:gd name="connsiteY2" fmla="*/ 339577 h 1819155"/>
              <a:gd name="connsiteX3" fmla="*/ 1686127 w 1795649"/>
              <a:gd name="connsiteY3" fmla="*/ 363390 h 1819155"/>
              <a:gd name="connsiteX4" fmla="*/ 1748039 w 1795649"/>
              <a:gd name="connsiteY4" fmla="*/ 501502 h 1819155"/>
              <a:gd name="connsiteX5" fmla="*/ 1733752 w 1795649"/>
              <a:gd name="connsiteY5" fmla="*/ 949177 h 1819155"/>
              <a:gd name="connsiteX6" fmla="*/ 1785670 w 1795649"/>
              <a:gd name="connsiteY6" fmla="*/ 1624311 h 1819155"/>
              <a:gd name="connsiteX7" fmla="*/ 1192414 w 1795649"/>
              <a:gd name="connsiteY7" fmla="*/ 1819127 h 1819155"/>
              <a:gd name="connsiteX8" fmla="*/ 542925 w 1795649"/>
              <a:gd name="connsiteY8" fmla="*/ 1740199 h 1819155"/>
              <a:gd name="connsiteX9" fmla="*/ 212738 w 1795649"/>
              <a:gd name="connsiteY9" fmla="*/ 1272897 h 1819155"/>
              <a:gd name="connsiteX10" fmla="*/ 11314 w 1795649"/>
              <a:gd name="connsiteY10" fmla="*/ 739627 h 1819155"/>
              <a:gd name="connsiteX11" fmla="*/ 0 w 1795649"/>
              <a:gd name="connsiteY11" fmla="*/ 115136 h 1819155"/>
              <a:gd name="connsiteX0" fmla="*/ 0 w 1820653"/>
              <a:gd name="connsiteY0" fmla="*/ 115136 h 1819143"/>
              <a:gd name="connsiteX1" fmla="*/ 939552 w 1820653"/>
              <a:gd name="connsiteY1" fmla="*/ 0 h 1819143"/>
              <a:gd name="connsiteX2" fmla="*/ 1595639 w 1820653"/>
              <a:gd name="connsiteY2" fmla="*/ 339577 h 1819143"/>
              <a:gd name="connsiteX3" fmla="*/ 1686127 w 1820653"/>
              <a:gd name="connsiteY3" fmla="*/ 363390 h 1819143"/>
              <a:gd name="connsiteX4" fmla="*/ 1748039 w 1820653"/>
              <a:gd name="connsiteY4" fmla="*/ 501502 h 1819143"/>
              <a:gd name="connsiteX5" fmla="*/ 1733752 w 1820653"/>
              <a:gd name="connsiteY5" fmla="*/ 949177 h 1819143"/>
              <a:gd name="connsiteX6" fmla="*/ 1817420 w 1820653"/>
              <a:gd name="connsiteY6" fmla="*/ 1471911 h 1819143"/>
              <a:gd name="connsiteX7" fmla="*/ 1192414 w 1820653"/>
              <a:gd name="connsiteY7" fmla="*/ 1819127 h 1819143"/>
              <a:gd name="connsiteX8" fmla="*/ 542925 w 1820653"/>
              <a:gd name="connsiteY8" fmla="*/ 1740199 h 1819143"/>
              <a:gd name="connsiteX9" fmla="*/ 212738 w 1820653"/>
              <a:gd name="connsiteY9" fmla="*/ 1272897 h 1819143"/>
              <a:gd name="connsiteX10" fmla="*/ 11314 w 1820653"/>
              <a:gd name="connsiteY10" fmla="*/ 739627 h 1819143"/>
              <a:gd name="connsiteX11" fmla="*/ 0 w 1820653"/>
              <a:gd name="connsiteY11" fmla="*/ 115136 h 1819143"/>
              <a:gd name="connsiteX0" fmla="*/ 0 w 1820653"/>
              <a:gd name="connsiteY0" fmla="*/ 115136 h 1819150"/>
              <a:gd name="connsiteX1" fmla="*/ 939552 w 1820653"/>
              <a:gd name="connsiteY1" fmla="*/ 0 h 1819150"/>
              <a:gd name="connsiteX2" fmla="*/ 1595639 w 1820653"/>
              <a:gd name="connsiteY2" fmla="*/ 339577 h 1819150"/>
              <a:gd name="connsiteX3" fmla="*/ 1686127 w 1820653"/>
              <a:gd name="connsiteY3" fmla="*/ 363390 h 1819150"/>
              <a:gd name="connsiteX4" fmla="*/ 1748039 w 1820653"/>
              <a:gd name="connsiteY4" fmla="*/ 501502 h 1819150"/>
              <a:gd name="connsiteX5" fmla="*/ 1733752 w 1820653"/>
              <a:gd name="connsiteY5" fmla="*/ 949177 h 1819150"/>
              <a:gd name="connsiteX6" fmla="*/ 1817420 w 1820653"/>
              <a:gd name="connsiteY6" fmla="*/ 1471911 h 1819150"/>
              <a:gd name="connsiteX7" fmla="*/ 1192414 w 1820653"/>
              <a:gd name="connsiteY7" fmla="*/ 1819127 h 1819150"/>
              <a:gd name="connsiteX8" fmla="*/ 542925 w 1820653"/>
              <a:gd name="connsiteY8" fmla="*/ 1740199 h 1819150"/>
              <a:gd name="connsiteX9" fmla="*/ 212738 w 1820653"/>
              <a:gd name="connsiteY9" fmla="*/ 1272897 h 1819150"/>
              <a:gd name="connsiteX10" fmla="*/ 11314 w 1820653"/>
              <a:gd name="connsiteY10" fmla="*/ 739627 h 1819150"/>
              <a:gd name="connsiteX11" fmla="*/ 0 w 1820653"/>
              <a:gd name="connsiteY11" fmla="*/ 115136 h 1819150"/>
              <a:gd name="connsiteX0" fmla="*/ 0 w 1820653"/>
              <a:gd name="connsiteY0" fmla="*/ 115136 h 1819150"/>
              <a:gd name="connsiteX1" fmla="*/ 939552 w 1820653"/>
              <a:gd name="connsiteY1" fmla="*/ 0 h 1819150"/>
              <a:gd name="connsiteX2" fmla="*/ 1595639 w 1820653"/>
              <a:gd name="connsiteY2" fmla="*/ 339577 h 1819150"/>
              <a:gd name="connsiteX3" fmla="*/ 1686127 w 1820653"/>
              <a:gd name="connsiteY3" fmla="*/ 363390 h 1819150"/>
              <a:gd name="connsiteX4" fmla="*/ 1481339 w 1820653"/>
              <a:gd name="connsiteY4" fmla="*/ 615802 h 1819150"/>
              <a:gd name="connsiteX5" fmla="*/ 1733752 w 1820653"/>
              <a:gd name="connsiteY5" fmla="*/ 949177 h 1819150"/>
              <a:gd name="connsiteX6" fmla="*/ 1817420 w 1820653"/>
              <a:gd name="connsiteY6" fmla="*/ 1471911 h 1819150"/>
              <a:gd name="connsiteX7" fmla="*/ 1192414 w 1820653"/>
              <a:gd name="connsiteY7" fmla="*/ 1819127 h 1819150"/>
              <a:gd name="connsiteX8" fmla="*/ 542925 w 1820653"/>
              <a:gd name="connsiteY8" fmla="*/ 1740199 h 1819150"/>
              <a:gd name="connsiteX9" fmla="*/ 212738 w 1820653"/>
              <a:gd name="connsiteY9" fmla="*/ 1272897 h 1819150"/>
              <a:gd name="connsiteX10" fmla="*/ 11314 w 1820653"/>
              <a:gd name="connsiteY10" fmla="*/ 739627 h 1819150"/>
              <a:gd name="connsiteX11" fmla="*/ 0 w 1820653"/>
              <a:gd name="connsiteY11" fmla="*/ 115136 h 1819150"/>
              <a:gd name="connsiteX0" fmla="*/ 0 w 1820653"/>
              <a:gd name="connsiteY0" fmla="*/ 115136 h 1819150"/>
              <a:gd name="connsiteX1" fmla="*/ 939552 w 1820653"/>
              <a:gd name="connsiteY1" fmla="*/ 0 h 1819150"/>
              <a:gd name="connsiteX2" fmla="*/ 1595639 w 1820653"/>
              <a:gd name="connsiteY2" fmla="*/ 339577 h 1819150"/>
              <a:gd name="connsiteX3" fmla="*/ 1698827 w 1820653"/>
              <a:gd name="connsiteY3" fmla="*/ 503090 h 1819150"/>
              <a:gd name="connsiteX4" fmla="*/ 1481339 w 1820653"/>
              <a:gd name="connsiteY4" fmla="*/ 615802 h 1819150"/>
              <a:gd name="connsiteX5" fmla="*/ 1733752 w 1820653"/>
              <a:gd name="connsiteY5" fmla="*/ 949177 h 1819150"/>
              <a:gd name="connsiteX6" fmla="*/ 1817420 w 1820653"/>
              <a:gd name="connsiteY6" fmla="*/ 1471911 h 1819150"/>
              <a:gd name="connsiteX7" fmla="*/ 1192414 w 1820653"/>
              <a:gd name="connsiteY7" fmla="*/ 1819127 h 1819150"/>
              <a:gd name="connsiteX8" fmla="*/ 542925 w 1820653"/>
              <a:gd name="connsiteY8" fmla="*/ 1740199 h 1819150"/>
              <a:gd name="connsiteX9" fmla="*/ 212738 w 1820653"/>
              <a:gd name="connsiteY9" fmla="*/ 1272897 h 1819150"/>
              <a:gd name="connsiteX10" fmla="*/ 11314 w 1820653"/>
              <a:gd name="connsiteY10" fmla="*/ 739627 h 1819150"/>
              <a:gd name="connsiteX11" fmla="*/ 0 w 1820653"/>
              <a:gd name="connsiteY11" fmla="*/ 115136 h 1819150"/>
              <a:gd name="connsiteX0" fmla="*/ 0 w 1820653"/>
              <a:gd name="connsiteY0" fmla="*/ 115136 h 1819150"/>
              <a:gd name="connsiteX1" fmla="*/ 939552 w 1820653"/>
              <a:gd name="connsiteY1" fmla="*/ 0 h 1819150"/>
              <a:gd name="connsiteX2" fmla="*/ 1595639 w 1820653"/>
              <a:gd name="connsiteY2" fmla="*/ 339577 h 1819150"/>
              <a:gd name="connsiteX3" fmla="*/ 1749627 w 1820653"/>
              <a:gd name="connsiteY3" fmla="*/ 668190 h 1819150"/>
              <a:gd name="connsiteX4" fmla="*/ 1481339 w 1820653"/>
              <a:gd name="connsiteY4" fmla="*/ 615802 h 1819150"/>
              <a:gd name="connsiteX5" fmla="*/ 1733752 w 1820653"/>
              <a:gd name="connsiteY5" fmla="*/ 949177 h 1819150"/>
              <a:gd name="connsiteX6" fmla="*/ 1817420 w 1820653"/>
              <a:gd name="connsiteY6" fmla="*/ 1471911 h 1819150"/>
              <a:gd name="connsiteX7" fmla="*/ 1192414 w 1820653"/>
              <a:gd name="connsiteY7" fmla="*/ 1819127 h 1819150"/>
              <a:gd name="connsiteX8" fmla="*/ 542925 w 1820653"/>
              <a:gd name="connsiteY8" fmla="*/ 1740199 h 1819150"/>
              <a:gd name="connsiteX9" fmla="*/ 212738 w 1820653"/>
              <a:gd name="connsiteY9" fmla="*/ 1272897 h 1819150"/>
              <a:gd name="connsiteX10" fmla="*/ 11314 w 1820653"/>
              <a:gd name="connsiteY10" fmla="*/ 739627 h 1819150"/>
              <a:gd name="connsiteX11" fmla="*/ 0 w 1820653"/>
              <a:gd name="connsiteY11" fmla="*/ 115136 h 1819150"/>
              <a:gd name="connsiteX0" fmla="*/ 0 w 1820653"/>
              <a:gd name="connsiteY0" fmla="*/ 521536 h 2225550"/>
              <a:gd name="connsiteX1" fmla="*/ 964952 w 1820653"/>
              <a:gd name="connsiteY1" fmla="*/ 0 h 2225550"/>
              <a:gd name="connsiteX2" fmla="*/ 1595639 w 1820653"/>
              <a:gd name="connsiteY2" fmla="*/ 745977 h 2225550"/>
              <a:gd name="connsiteX3" fmla="*/ 1749627 w 1820653"/>
              <a:gd name="connsiteY3" fmla="*/ 1074590 h 2225550"/>
              <a:gd name="connsiteX4" fmla="*/ 1481339 w 1820653"/>
              <a:gd name="connsiteY4" fmla="*/ 1022202 h 2225550"/>
              <a:gd name="connsiteX5" fmla="*/ 1733752 w 1820653"/>
              <a:gd name="connsiteY5" fmla="*/ 1355577 h 2225550"/>
              <a:gd name="connsiteX6" fmla="*/ 1817420 w 1820653"/>
              <a:gd name="connsiteY6" fmla="*/ 1878311 h 2225550"/>
              <a:gd name="connsiteX7" fmla="*/ 1192414 w 1820653"/>
              <a:gd name="connsiteY7" fmla="*/ 2225527 h 2225550"/>
              <a:gd name="connsiteX8" fmla="*/ 542925 w 1820653"/>
              <a:gd name="connsiteY8" fmla="*/ 2146599 h 2225550"/>
              <a:gd name="connsiteX9" fmla="*/ 212738 w 1820653"/>
              <a:gd name="connsiteY9" fmla="*/ 1679297 h 2225550"/>
              <a:gd name="connsiteX10" fmla="*/ 11314 w 1820653"/>
              <a:gd name="connsiteY10" fmla="*/ 1146027 h 2225550"/>
              <a:gd name="connsiteX11" fmla="*/ 0 w 1820653"/>
              <a:gd name="connsiteY11" fmla="*/ 521536 h 2225550"/>
              <a:gd name="connsiteX0" fmla="*/ 439536 w 1809339"/>
              <a:gd name="connsiteY0" fmla="*/ 546936 h 2225550"/>
              <a:gd name="connsiteX1" fmla="*/ 953638 w 1809339"/>
              <a:gd name="connsiteY1" fmla="*/ 0 h 2225550"/>
              <a:gd name="connsiteX2" fmla="*/ 1584325 w 1809339"/>
              <a:gd name="connsiteY2" fmla="*/ 745977 h 2225550"/>
              <a:gd name="connsiteX3" fmla="*/ 1738313 w 1809339"/>
              <a:gd name="connsiteY3" fmla="*/ 1074590 h 2225550"/>
              <a:gd name="connsiteX4" fmla="*/ 1470025 w 1809339"/>
              <a:gd name="connsiteY4" fmla="*/ 1022202 h 2225550"/>
              <a:gd name="connsiteX5" fmla="*/ 1722438 w 1809339"/>
              <a:gd name="connsiteY5" fmla="*/ 1355577 h 2225550"/>
              <a:gd name="connsiteX6" fmla="*/ 1806106 w 1809339"/>
              <a:gd name="connsiteY6" fmla="*/ 1878311 h 2225550"/>
              <a:gd name="connsiteX7" fmla="*/ 1181100 w 1809339"/>
              <a:gd name="connsiteY7" fmla="*/ 2225527 h 2225550"/>
              <a:gd name="connsiteX8" fmla="*/ 531611 w 1809339"/>
              <a:gd name="connsiteY8" fmla="*/ 2146599 h 2225550"/>
              <a:gd name="connsiteX9" fmla="*/ 201424 w 1809339"/>
              <a:gd name="connsiteY9" fmla="*/ 1679297 h 2225550"/>
              <a:gd name="connsiteX10" fmla="*/ 0 w 1809339"/>
              <a:gd name="connsiteY10" fmla="*/ 1146027 h 2225550"/>
              <a:gd name="connsiteX11" fmla="*/ 439536 w 1809339"/>
              <a:gd name="connsiteY11" fmla="*/ 546936 h 2225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9339" h="2225550">
                <a:moveTo>
                  <a:pt x="439536" y="546936"/>
                </a:moveTo>
                <a:lnTo>
                  <a:pt x="953638" y="0"/>
                </a:lnTo>
                <a:cubicBezTo>
                  <a:pt x="1218371" y="116367"/>
                  <a:pt x="1448179" y="677234"/>
                  <a:pt x="1584325" y="745977"/>
                </a:cubicBezTo>
                <a:cubicBezTo>
                  <a:pt x="1654175" y="762646"/>
                  <a:pt x="1704182" y="1055540"/>
                  <a:pt x="1738313" y="1074590"/>
                </a:cubicBezTo>
                <a:cubicBezTo>
                  <a:pt x="1772444" y="1147614"/>
                  <a:pt x="1464469" y="963465"/>
                  <a:pt x="1470025" y="1022202"/>
                </a:cubicBezTo>
                <a:cubicBezTo>
                  <a:pt x="1484313" y="1164283"/>
                  <a:pt x="1734344" y="1213496"/>
                  <a:pt x="1722438" y="1355577"/>
                </a:cubicBezTo>
                <a:cubicBezTo>
                  <a:pt x="1804831" y="1524265"/>
                  <a:pt x="1816581" y="1497692"/>
                  <a:pt x="1806106" y="1878311"/>
                </a:cubicBezTo>
                <a:cubicBezTo>
                  <a:pt x="1615762" y="1977116"/>
                  <a:pt x="1365094" y="2228322"/>
                  <a:pt x="1181100" y="2225527"/>
                </a:cubicBezTo>
                <a:lnTo>
                  <a:pt x="531611" y="2146599"/>
                </a:lnTo>
                <a:cubicBezTo>
                  <a:pt x="391615" y="2031219"/>
                  <a:pt x="458301" y="1743401"/>
                  <a:pt x="201424" y="1679297"/>
                </a:cubicBezTo>
                <a:cubicBezTo>
                  <a:pt x="-55453" y="1418343"/>
                  <a:pt x="67206" y="1331579"/>
                  <a:pt x="0" y="1146027"/>
                </a:cubicBezTo>
                <a:lnTo>
                  <a:pt x="439536" y="546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3" name="bang 4"/>
          <p:cNvSpPr/>
          <p:nvPr/>
        </p:nvSpPr>
        <p:spPr>
          <a:xfrm>
            <a:off x="5961997" y="4901317"/>
            <a:ext cx="3072208" cy="2516810"/>
          </a:xfrm>
          <a:custGeom>
            <a:avLst/>
            <a:gdLst>
              <a:gd name="connsiteX0" fmla="*/ 0 w 2266682"/>
              <a:gd name="connsiteY0" fmla="*/ 0 h 1790163"/>
              <a:gd name="connsiteX1" fmla="*/ 2266682 w 2266682"/>
              <a:gd name="connsiteY1" fmla="*/ 0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184857 w 2266682"/>
              <a:gd name="connsiteY1" fmla="*/ 309093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197626"/>
              <a:gd name="connsiteY0" fmla="*/ 0 h 1790163"/>
              <a:gd name="connsiteX1" fmla="*/ 1339602 w 2197626"/>
              <a:gd name="connsiteY1" fmla="*/ 27739 h 1790163"/>
              <a:gd name="connsiteX2" fmla="*/ 1995689 w 2197626"/>
              <a:gd name="connsiteY2" fmla="*/ 367316 h 1790163"/>
              <a:gd name="connsiteX3" fmla="*/ 2086177 w 2197626"/>
              <a:gd name="connsiteY3" fmla="*/ 391129 h 1790163"/>
              <a:gd name="connsiteX4" fmla="*/ 2148089 w 2197626"/>
              <a:gd name="connsiteY4" fmla="*/ 529241 h 1790163"/>
              <a:gd name="connsiteX5" fmla="*/ 2133802 w 2197626"/>
              <a:gd name="connsiteY5" fmla="*/ 976916 h 1790163"/>
              <a:gd name="connsiteX6" fmla="*/ 2197626 w 2197626"/>
              <a:gd name="connsiteY6" fmla="*/ 1759207 h 1790163"/>
              <a:gd name="connsiteX7" fmla="*/ 0 w 2197626"/>
              <a:gd name="connsiteY7" fmla="*/ 1790163 h 1790163"/>
              <a:gd name="connsiteX8" fmla="*/ 0 w 2197626"/>
              <a:gd name="connsiteY8" fmla="*/ 0 h 1790163"/>
              <a:gd name="connsiteX0" fmla="*/ 0 w 2204063"/>
              <a:gd name="connsiteY0" fmla="*/ 0 h 1790163"/>
              <a:gd name="connsiteX1" fmla="*/ 1339602 w 2204063"/>
              <a:gd name="connsiteY1" fmla="*/ 27739 h 1790163"/>
              <a:gd name="connsiteX2" fmla="*/ 1995689 w 2204063"/>
              <a:gd name="connsiteY2" fmla="*/ 367316 h 1790163"/>
              <a:gd name="connsiteX3" fmla="*/ 2086177 w 2204063"/>
              <a:gd name="connsiteY3" fmla="*/ 391129 h 1790163"/>
              <a:gd name="connsiteX4" fmla="*/ 2148089 w 2204063"/>
              <a:gd name="connsiteY4" fmla="*/ 529241 h 1790163"/>
              <a:gd name="connsiteX5" fmla="*/ 2133802 w 2204063"/>
              <a:gd name="connsiteY5" fmla="*/ 976916 h 1790163"/>
              <a:gd name="connsiteX6" fmla="*/ 2197626 w 2204063"/>
              <a:gd name="connsiteY6" fmla="*/ 1759207 h 1790163"/>
              <a:gd name="connsiteX7" fmla="*/ 0 w 2204063"/>
              <a:gd name="connsiteY7" fmla="*/ 1790163 h 1790163"/>
              <a:gd name="connsiteX8" fmla="*/ 0 w 2204063"/>
              <a:gd name="connsiteY8" fmla="*/ 0 h 1790163"/>
              <a:gd name="connsiteX0" fmla="*/ 0 w 2195699"/>
              <a:gd name="connsiteY0" fmla="*/ 0 h 1790163"/>
              <a:gd name="connsiteX1" fmla="*/ 1339602 w 2195699"/>
              <a:gd name="connsiteY1" fmla="*/ 27739 h 1790163"/>
              <a:gd name="connsiteX2" fmla="*/ 1995689 w 2195699"/>
              <a:gd name="connsiteY2" fmla="*/ 367316 h 1790163"/>
              <a:gd name="connsiteX3" fmla="*/ 2086177 w 2195699"/>
              <a:gd name="connsiteY3" fmla="*/ 391129 h 1790163"/>
              <a:gd name="connsiteX4" fmla="*/ 2148089 w 2195699"/>
              <a:gd name="connsiteY4" fmla="*/ 529241 h 1790163"/>
              <a:gd name="connsiteX5" fmla="*/ 2133802 w 2195699"/>
              <a:gd name="connsiteY5" fmla="*/ 976916 h 1790163"/>
              <a:gd name="connsiteX6" fmla="*/ 2185720 w 2195699"/>
              <a:gd name="connsiteY6" fmla="*/ 1652050 h 1790163"/>
              <a:gd name="connsiteX7" fmla="*/ 0 w 2195699"/>
              <a:gd name="connsiteY7" fmla="*/ 1790163 h 1790163"/>
              <a:gd name="connsiteX8" fmla="*/ 0 w 2195699"/>
              <a:gd name="connsiteY8" fmla="*/ 0 h 1790163"/>
              <a:gd name="connsiteX0" fmla="*/ 0 w 2195699"/>
              <a:gd name="connsiteY0" fmla="*/ 0 h 1652050"/>
              <a:gd name="connsiteX1" fmla="*/ 1339602 w 2195699"/>
              <a:gd name="connsiteY1" fmla="*/ 27739 h 1652050"/>
              <a:gd name="connsiteX2" fmla="*/ 1995689 w 2195699"/>
              <a:gd name="connsiteY2" fmla="*/ 367316 h 1652050"/>
              <a:gd name="connsiteX3" fmla="*/ 2086177 w 2195699"/>
              <a:gd name="connsiteY3" fmla="*/ 391129 h 1652050"/>
              <a:gd name="connsiteX4" fmla="*/ 2148089 w 2195699"/>
              <a:gd name="connsiteY4" fmla="*/ 529241 h 1652050"/>
              <a:gd name="connsiteX5" fmla="*/ 2133802 w 2195699"/>
              <a:gd name="connsiteY5" fmla="*/ 976916 h 1652050"/>
              <a:gd name="connsiteX6" fmla="*/ 2185720 w 2195699"/>
              <a:gd name="connsiteY6" fmla="*/ 1652050 h 1652050"/>
              <a:gd name="connsiteX7" fmla="*/ 1114425 w 2195699"/>
              <a:gd name="connsiteY7" fmla="*/ 1647288 h 1652050"/>
              <a:gd name="connsiteX8" fmla="*/ 0 w 2195699"/>
              <a:gd name="connsiteY8" fmla="*/ 0 h 1652050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0 w 2195699"/>
              <a:gd name="connsiteY9" fmla="*/ 0 h 1948485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519314 w 2195699"/>
              <a:gd name="connsiteY9" fmla="*/ 1167416 h 1948485"/>
              <a:gd name="connsiteX10" fmla="*/ 0 w 2195699"/>
              <a:gd name="connsiteY10" fmla="*/ 0 h 1948485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9264 w 1795649"/>
              <a:gd name="connsiteY9" fmla="*/ 1139677 h 1920746"/>
              <a:gd name="connsiteX10" fmla="*/ 0 w 1795649"/>
              <a:gd name="connsiteY10" fmla="*/ 115136 h 1920746"/>
              <a:gd name="connsiteX0" fmla="*/ 755229 w 2550878"/>
              <a:gd name="connsiteY0" fmla="*/ 115136 h 1920746"/>
              <a:gd name="connsiteX1" fmla="*/ 1694781 w 2550878"/>
              <a:gd name="connsiteY1" fmla="*/ 0 h 1920746"/>
              <a:gd name="connsiteX2" fmla="*/ 2350868 w 2550878"/>
              <a:gd name="connsiteY2" fmla="*/ 339577 h 1920746"/>
              <a:gd name="connsiteX3" fmla="*/ 2441356 w 2550878"/>
              <a:gd name="connsiteY3" fmla="*/ 363390 h 1920746"/>
              <a:gd name="connsiteX4" fmla="*/ 2503268 w 2550878"/>
              <a:gd name="connsiteY4" fmla="*/ 501502 h 1920746"/>
              <a:gd name="connsiteX5" fmla="*/ 2488981 w 2550878"/>
              <a:gd name="connsiteY5" fmla="*/ 949177 h 1920746"/>
              <a:gd name="connsiteX6" fmla="*/ 2540899 w 2550878"/>
              <a:gd name="connsiteY6" fmla="*/ 1624311 h 1920746"/>
              <a:gd name="connsiteX7" fmla="*/ 1998443 w 2550878"/>
              <a:gd name="connsiteY7" fmla="*/ 1920727 h 1920746"/>
              <a:gd name="connsiteX8" fmla="*/ 1469604 w 2550878"/>
              <a:gd name="connsiteY8" fmla="*/ 1619549 h 1920746"/>
              <a:gd name="connsiteX9" fmla="*/ 874493 w 2550878"/>
              <a:gd name="connsiteY9" fmla="*/ 1139677 h 1920746"/>
              <a:gd name="connsiteX10" fmla="*/ 0 w 2550878"/>
              <a:gd name="connsiteY10" fmla="*/ 171775 h 1920746"/>
              <a:gd name="connsiteX11" fmla="*/ 755229 w 2550878"/>
              <a:gd name="connsiteY11" fmla="*/ 115136 h 1920746"/>
              <a:gd name="connsiteX0" fmla="*/ 653629 w 2550878"/>
              <a:gd name="connsiteY0" fmla="*/ 0 h 2516810"/>
              <a:gd name="connsiteX1" fmla="*/ 1694781 w 2550878"/>
              <a:gd name="connsiteY1" fmla="*/ 596064 h 2516810"/>
              <a:gd name="connsiteX2" fmla="*/ 2350868 w 2550878"/>
              <a:gd name="connsiteY2" fmla="*/ 935641 h 2516810"/>
              <a:gd name="connsiteX3" fmla="*/ 2441356 w 2550878"/>
              <a:gd name="connsiteY3" fmla="*/ 959454 h 2516810"/>
              <a:gd name="connsiteX4" fmla="*/ 2503268 w 2550878"/>
              <a:gd name="connsiteY4" fmla="*/ 1097566 h 2516810"/>
              <a:gd name="connsiteX5" fmla="*/ 2488981 w 2550878"/>
              <a:gd name="connsiteY5" fmla="*/ 1545241 h 2516810"/>
              <a:gd name="connsiteX6" fmla="*/ 2540899 w 2550878"/>
              <a:gd name="connsiteY6" fmla="*/ 2220375 h 2516810"/>
              <a:gd name="connsiteX7" fmla="*/ 1998443 w 2550878"/>
              <a:gd name="connsiteY7" fmla="*/ 2516791 h 2516810"/>
              <a:gd name="connsiteX8" fmla="*/ 1469604 w 2550878"/>
              <a:gd name="connsiteY8" fmla="*/ 2215613 h 2516810"/>
              <a:gd name="connsiteX9" fmla="*/ 874493 w 2550878"/>
              <a:gd name="connsiteY9" fmla="*/ 1735741 h 2516810"/>
              <a:gd name="connsiteX10" fmla="*/ 0 w 2550878"/>
              <a:gd name="connsiteY10" fmla="*/ 767839 h 2516810"/>
              <a:gd name="connsiteX11" fmla="*/ 653629 w 2550878"/>
              <a:gd name="connsiteY11" fmla="*/ 0 h 2516810"/>
              <a:gd name="connsiteX0" fmla="*/ 653629 w 2550878"/>
              <a:gd name="connsiteY0" fmla="*/ 0 h 2516810"/>
              <a:gd name="connsiteX1" fmla="*/ 1985067 w 2550878"/>
              <a:gd name="connsiteY1" fmla="*/ 117092 h 2516810"/>
              <a:gd name="connsiteX2" fmla="*/ 2350868 w 2550878"/>
              <a:gd name="connsiteY2" fmla="*/ 935641 h 2516810"/>
              <a:gd name="connsiteX3" fmla="*/ 2441356 w 2550878"/>
              <a:gd name="connsiteY3" fmla="*/ 959454 h 2516810"/>
              <a:gd name="connsiteX4" fmla="*/ 2503268 w 2550878"/>
              <a:gd name="connsiteY4" fmla="*/ 1097566 h 2516810"/>
              <a:gd name="connsiteX5" fmla="*/ 2488981 w 2550878"/>
              <a:gd name="connsiteY5" fmla="*/ 1545241 h 2516810"/>
              <a:gd name="connsiteX6" fmla="*/ 2540899 w 2550878"/>
              <a:gd name="connsiteY6" fmla="*/ 2220375 h 2516810"/>
              <a:gd name="connsiteX7" fmla="*/ 1998443 w 2550878"/>
              <a:gd name="connsiteY7" fmla="*/ 2516791 h 2516810"/>
              <a:gd name="connsiteX8" fmla="*/ 1469604 w 2550878"/>
              <a:gd name="connsiteY8" fmla="*/ 2215613 h 2516810"/>
              <a:gd name="connsiteX9" fmla="*/ 874493 w 2550878"/>
              <a:gd name="connsiteY9" fmla="*/ 1735741 h 2516810"/>
              <a:gd name="connsiteX10" fmla="*/ 0 w 2550878"/>
              <a:gd name="connsiteY10" fmla="*/ 767839 h 2516810"/>
              <a:gd name="connsiteX11" fmla="*/ 653629 w 2550878"/>
              <a:gd name="connsiteY11" fmla="*/ 0 h 2516810"/>
              <a:gd name="connsiteX0" fmla="*/ 796148 w 2693397"/>
              <a:gd name="connsiteY0" fmla="*/ 0 h 2516810"/>
              <a:gd name="connsiteX1" fmla="*/ 2127586 w 2693397"/>
              <a:gd name="connsiteY1" fmla="*/ 117092 h 2516810"/>
              <a:gd name="connsiteX2" fmla="*/ 2493387 w 2693397"/>
              <a:gd name="connsiteY2" fmla="*/ 935641 h 2516810"/>
              <a:gd name="connsiteX3" fmla="*/ 2583875 w 2693397"/>
              <a:gd name="connsiteY3" fmla="*/ 959454 h 2516810"/>
              <a:gd name="connsiteX4" fmla="*/ 2645787 w 2693397"/>
              <a:gd name="connsiteY4" fmla="*/ 1097566 h 2516810"/>
              <a:gd name="connsiteX5" fmla="*/ 2631500 w 2693397"/>
              <a:gd name="connsiteY5" fmla="*/ 1545241 h 2516810"/>
              <a:gd name="connsiteX6" fmla="*/ 2683418 w 2693397"/>
              <a:gd name="connsiteY6" fmla="*/ 2220375 h 2516810"/>
              <a:gd name="connsiteX7" fmla="*/ 2140962 w 2693397"/>
              <a:gd name="connsiteY7" fmla="*/ 2516791 h 2516810"/>
              <a:gd name="connsiteX8" fmla="*/ 1612123 w 2693397"/>
              <a:gd name="connsiteY8" fmla="*/ 2215613 h 2516810"/>
              <a:gd name="connsiteX9" fmla="*/ 1012 w 2693397"/>
              <a:gd name="connsiteY9" fmla="*/ 1634141 h 2516810"/>
              <a:gd name="connsiteX10" fmla="*/ 142519 w 2693397"/>
              <a:gd name="connsiteY10" fmla="*/ 767839 h 2516810"/>
              <a:gd name="connsiteX11" fmla="*/ 796148 w 2693397"/>
              <a:gd name="connsiteY11" fmla="*/ 0 h 2516810"/>
              <a:gd name="connsiteX0" fmla="*/ 796148 w 2693397"/>
              <a:gd name="connsiteY0" fmla="*/ 0 h 2516810"/>
              <a:gd name="connsiteX1" fmla="*/ 2127586 w 2693397"/>
              <a:gd name="connsiteY1" fmla="*/ 117092 h 2516810"/>
              <a:gd name="connsiteX2" fmla="*/ 2493387 w 2693397"/>
              <a:gd name="connsiteY2" fmla="*/ 935641 h 2516810"/>
              <a:gd name="connsiteX3" fmla="*/ 2583875 w 2693397"/>
              <a:gd name="connsiteY3" fmla="*/ 959454 h 2516810"/>
              <a:gd name="connsiteX4" fmla="*/ 2645787 w 2693397"/>
              <a:gd name="connsiteY4" fmla="*/ 1097566 h 2516810"/>
              <a:gd name="connsiteX5" fmla="*/ 2631500 w 2693397"/>
              <a:gd name="connsiteY5" fmla="*/ 1545241 h 2516810"/>
              <a:gd name="connsiteX6" fmla="*/ 2683418 w 2693397"/>
              <a:gd name="connsiteY6" fmla="*/ 2220375 h 2516810"/>
              <a:gd name="connsiteX7" fmla="*/ 2140962 w 2693397"/>
              <a:gd name="connsiteY7" fmla="*/ 2516791 h 2516810"/>
              <a:gd name="connsiteX8" fmla="*/ 1017037 w 2693397"/>
              <a:gd name="connsiteY8" fmla="*/ 2273670 h 2516810"/>
              <a:gd name="connsiteX9" fmla="*/ 1012 w 2693397"/>
              <a:gd name="connsiteY9" fmla="*/ 1634141 h 2516810"/>
              <a:gd name="connsiteX10" fmla="*/ 142519 w 2693397"/>
              <a:gd name="connsiteY10" fmla="*/ 767839 h 2516810"/>
              <a:gd name="connsiteX11" fmla="*/ 796148 w 2693397"/>
              <a:gd name="connsiteY11" fmla="*/ 0 h 2516810"/>
              <a:gd name="connsiteX0" fmla="*/ 796148 w 3062668"/>
              <a:gd name="connsiteY0" fmla="*/ 0 h 2516810"/>
              <a:gd name="connsiteX1" fmla="*/ 2127586 w 3062668"/>
              <a:gd name="connsiteY1" fmla="*/ 117092 h 2516810"/>
              <a:gd name="connsiteX2" fmla="*/ 2493387 w 3062668"/>
              <a:gd name="connsiteY2" fmla="*/ 935641 h 2516810"/>
              <a:gd name="connsiteX3" fmla="*/ 2583875 w 3062668"/>
              <a:gd name="connsiteY3" fmla="*/ 959454 h 2516810"/>
              <a:gd name="connsiteX4" fmla="*/ 2645787 w 3062668"/>
              <a:gd name="connsiteY4" fmla="*/ 1097566 h 2516810"/>
              <a:gd name="connsiteX5" fmla="*/ 3052415 w 3062668"/>
              <a:gd name="connsiteY5" fmla="*/ 1559755 h 2516810"/>
              <a:gd name="connsiteX6" fmla="*/ 2683418 w 3062668"/>
              <a:gd name="connsiteY6" fmla="*/ 2220375 h 2516810"/>
              <a:gd name="connsiteX7" fmla="*/ 2140962 w 3062668"/>
              <a:gd name="connsiteY7" fmla="*/ 2516791 h 2516810"/>
              <a:gd name="connsiteX8" fmla="*/ 1017037 w 3062668"/>
              <a:gd name="connsiteY8" fmla="*/ 2273670 h 2516810"/>
              <a:gd name="connsiteX9" fmla="*/ 1012 w 3062668"/>
              <a:gd name="connsiteY9" fmla="*/ 1634141 h 2516810"/>
              <a:gd name="connsiteX10" fmla="*/ 142519 w 3062668"/>
              <a:gd name="connsiteY10" fmla="*/ 767839 h 2516810"/>
              <a:gd name="connsiteX11" fmla="*/ 796148 w 3062668"/>
              <a:gd name="connsiteY11" fmla="*/ 0 h 2516810"/>
              <a:gd name="connsiteX0" fmla="*/ 796148 w 3072208"/>
              <a:gd name="connsiteY0" fmla="*/ 0 h 2516810"/>
              <a:gd name="connsiteX1" fmla="*/ 2127586 w 3072208"/>
              <a:gd name="connsiteY1" fmla="*/ 117092 h 2516810"/>
              <a:gd name="connsiteX2" fmla="*/ 2493387 w 3072208"/>
              <a:gd name="connsiteY2" fmla="*/ 935641 h 2516810"/>
              <a:gd name="connsiteX3" fmla="*/ 2583875 w 3072208"/>
              <a:gd name="connsiteY3" fmla="*/ 959454 h 2516810"/>
              <a:gd name="connsiteX4" fmla="*/ 3066701 w 3072208"/>
              <a:gd name="connsiteY4" fmla="*/ 1097566 h 2516810"/>
              <a:gd name="connsiteX5" fmla="*/ 3052415 w 3072208"/>
              <a:gd name="connsiteY5" fmla="*/ 1559755 h 2516810"/>
              <a:gd name="connsiteX6" fmla="*/ 2683418 w 3072208"/>
              <a:gd name="connsiteY6" fmla="*/ 2220375 h 2516810"/>
              <a:gd name="connsiteX7" fmla="*/ 2140962 w 3072208"/>
              <a:gd name="connsiteY7" fmla="*/ 2516791 h 2516810"/>
              <a:gd name="connsiteX8" fmla="*/ 1017037 w 3072208"/>
              <a:gd name="connsiteY8" fmla="*/ 2273670 h 2516810"/>
              <a:gd name="connsiteX9" fmla="*/ 1012 w 3072208"/>
              <a:gd name="connsiteY9" fmla="*/ 1634141 h 2516810"/>
              <a:gd name="connsiteX10" fmla="*/ 142519 w 3072208"/>
              <a:gd name="connsiteY10" fmla="*/ 767839 h 2516810"/>
              <a:gd name="connsiteX11" fmla="*/ 796148 w 3072208"/>
              <a:gd name="connsiteY11" fmla="*/ 0 h 2516810"/>
              <a:gd name="connsiteX0" fmla="*/ 796148 w 3072208"/>
              <a:gd name="connsiteY0" fmla="*/ 0 h 2516810"/>
              <a:gd name="connsiteX1" fmla="*/ 2127586 w 3072208"/>
              <a:gd name="connsiteY1" fmla="*/ 117092 h 2516810"/>
              <a:gd name="connsiteX2" fmla="*/ 2493387 w 3072208"/>
              <a:gd name="connsiteY2" fmla="*/ 935641 h 2516810"/>
              <a:gd name="connsiteX3" fmla="*/ 3066701 w 3072208"/>
              <a:gd name="connsiteY3" fmla="*/ 1097566 h 2516810"/>
              <a:gd name="connsiteX4" fmla="*/ 3052415 w 3072208"/>
              <a:gd name="connsiteY4" fmla="*/ 1559755 h 2516810"/>
              <a:gd name="connsiteX5" fmla="*/ 2683418 w 3072208"/>
              <a:gd name="connsiteY5" fmla="*/ 2220375 h 2516810"/>
              <a:gd name="connsiteX6" fmla="*/ 2140962 w 3072208"/>
              <a:gd name="connsiteY6" fmla="*/ 2516791 h 2516810"/>
              <a:gd name="connsiteX7" fmla="*/ 1017037 w 3072208"/>
              <a:gd name="connsiteY7" fmla="*/ 2273670 h 2516810"/>
              <a:gd name="connsiteX8" fmla="*/ 1012 w 3072208"/>
              <a:gd name="connsiteY8" fmla="*/ 1634141 h 2516810"/>
              <a:gd name="connsiteX9" fmla="*/ 142519 w 3072208"/>
              <a:gd name="connsiteY9" fmla="*/ 767839 h 2516810"/>
              <a:gd name="connsiteX10" fmla="*/ 796148 w 3072208"/>
              <a:gd name="connsiteY10" fmla="*/ 0 h 2516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72208" h="2516810">
                <a:moveTo>
                  <a:pt x="796148" y="0"/>
                </a:moveTo>
                <a:lnTo>
                  <a:pt x="2127586" y="117092"/>
                </a:lnTo>
                <a:cubicBezTo>
                  <a:pt x="2392319" y="233459"/>
                  <a:pt x="2357241" y="866898"/>
                  <a:pt x="2493387" y="935641"/>
                </a:cubicBezTo>
                <a:cubicBezTo>
                  <a:pt x="2649906" y="1099053"/>
                  <a:pt x="2973530" y="993547"/>
                  <a:pt x="3066701" y="1097566"/>
                </a:cubicBezTo>
                <a:cubicBezTo>
                  <a:pt x="3080989" y="1239647"/>
                  <a:pt x="3064321" y="1417674"/>
                  <a:pt x="3052415" y="1559755"/>
                </a:cubicBezTo>
                <a:cubicBezTo>
                  <a:pt x="3134808" y="1728443"/>
                  <a:pt x="2693893" y="1839756"/>
                  <a:pt x="2683418" y="2220375"/>
                </a:cubicBezTo>
                <a:cubicBezTo>
                  <a:pt x="2499424" y="2217580"/>
                  <a:pt x="2324956" y="2519586"/>
                  <a:pt x="2140962" y="2516791"/>
                </a:cubicBezTo>
                <a:lnTo>
                  <a:pt x="1017037" y="2273670"/>
                </a:lnTo>
                <a:cubicBezTo>
                  <a:pt x="875817" y="2066088"/>
                  <a:pt x="142232" y="1841723"/>
                  <a:pt x="1012" y="1634141"/>
                </a:cubicBezTo>
                <a:cubicBezTo>
                  <a:pt x="-14714" y="1442135"/>
                  <a:pt x="158245" y="959845"/>
                  <a:pt x="142519" y="767839"/>
                </a:cubicBezTo>
                <a:lnTo>
                  <a:pt x="79614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" name="Snip Diagonal Corner Rectangle 1"/>
          <p:cNvSpPr/>
          <p:nvPr/>
        </p:nvSpPr>
        <p:spPr>
          <a:xfrm>
            <a:off x="523596" y="185870"/>
            <a:ext cx="9287670" cy="3073342"/>
          </a:xfrm>
          <a:prstGeom prst="snip2DiagRect">
            <a:avLst/>
          </a:prstGeom>
          <a:blipFill dpi="0" rotWithShape="1">
            <a:blip r:embed="rId9">
              <a:alphaModFix amt="7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002060"/>
              </a:solidFill>
            </a:endParaRPr>
          </a:p>
        </p:txBody>
      </p:sp>
      <p:pic>
        <p:nvPicPr>
          <p:cNvPr id="3" name="yeah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326" end="166.1875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296650" y="-1028416"/>
            <a:ext cx="609600" cy="60960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0376" y="2566114"/>
            <a:ext cx="1731300" cy="1731300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8B189A85-1BA4-48D7-BDEF-434B685437C6}"/>
              </a:ext>
            </a:extLst>
          </p:cNvPr>
          <p:cNvSpPr/>
          <p:nvPr/>
        </p:nvSpPr>
        <p:spPr>
          <a:xfrm>
            <a:off x="9811266" y="1757466"/>
            <a:ext cx="2390869" cy="1048519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F236F05-7CC7-4D75-AE1F-C99A689D3374}"/>
              </a:ext>
            </a:extLst>
          </p:cNvPr>
          <p:cNvSpPr txBox="1"/>
          <p:nvPr/>
        </p:nvSpPr>
        <p:spPr>
          <a:xfrm>
            <a:off x="872120" y="25809"/>
            <a:ext cx="19579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Tính:</a:t>
            </a:r>
            <a:endParaRPr lang="en-US" sz="3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CC9065-6AB1-4B6C-847E-86B0E1229A1D}"/>
              </a:ext>
            </a:extLst>
          </p:cNvPr>
          <p:cNvSpPr txBox="1"/>
          <p:nvPr/>
        </p:nvSpPr>
        <p:spPr>
          <a:xfrm>
            <a:off x="521068" y="486663"/>
            <a:ext cx="2982959" cy="2219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AutoNum type="alphaLcParenR"/>
            </a:pP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x 5 + 15</a:t>
            </a:r>
          </a:p>
          <a:p>
            <a:pPr>
              <a:lnSpc>
                <a:spcPct val="150000"/>
              </a:lnSpc>
            </a:pP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>
              <a:lnSpc>
                <a:spcPct val="150000"/>
              </a:lnSpc>
            </a:pP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7 x 9 + 17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7DCF83E-0514-497C-84A7-6E9EC8965DF6}"/>
              </a:ext>
            </a:extLst>
          </p:cNvPr>
          <p:cNvSpPr txBox="1"/>
          <p:nvPr/>
        </p:nvSpPr>
        <p:spPr>
          <a:xfrm>
            <a:off x="4888263" y="435424"/>
            <a:ext cx="2797229" cy="2219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7 x 7 + 21</a:t>
            </a:r>
          </a:p>
          <a:p>
            <a:pPr>
              <a:lnSpc>
                <a:spcPct val="150000"/>
              </a:lnSpc>
            </a:pP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>
              <a:lnSpc>
                <a:spcPct val="150000"/>
              </a:lnSpc>
            </a:pP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7 x 4 + 32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2301403-116E-45D3-9AA5-BD7EED9030FE}"/>
              </a:ext>
            </a:extLst>
          </p:cNvPr>
          <p:cNvSpPr txBox="1"/>
          <p:nvPr/>
        </p:nvSpPr>
        <p:spPr>
          <a:xfrm>
            <a:off x="2662185" y="674480"/>
            <a:ext cx="21167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</a:rPr>
              <a:t>= </a:t>
            </a:r>
            <a:r>
              <a:rPr lang="vi-VN" sz="3200" b="1" dirty="0">
                <a:solidFill>
                  <a:srgbClr val="FF0000"/>
                </a:solidFill>
              </a:rPr>
              <a:t>35 +15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26E0215-A00E-4CB4-9F7D-D9BC64462D5B}"/>
              </a:ext>
            </a:extLst>
          </p:cNvPr>
          <p:cNvSpPr txBox="1"/>
          <p:nvPr/>
        </p:nvSpPr>
        <p:spPr>
          <a:xfrm>
            <a:off x="2740824" y="2540573"/>
            <a:ext cx="1017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</a:rPr>
              <a:t>= </a:t>
            </a:r>
            <a:r>
              <a:rPr lang="vi-VN" sz="3200" b="1" dirty="0">
                <a:solidFill>
                  <a:srgbClr val="FF0000"/>
                </a:solidFill>
              </a:rPr>
              <a:t>80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1E751EB-435F-4665-AC2E-7636353B10D1}"/>
              </a:ext>
            </a:extLst>
          </p:cNvPr>
          <p:cNvSpPr txBox="1"/>
          <p:nvPr/>
        </p:nvSpPr>
        <p:spPr>
          <a:xfrm>
            <a:off x="7179210" y="640288"/>
            <a:ext cx="19525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</a:rPr>
              <a:t>= </a:t>
            </a:r>
            <a:r>
              <a:rPr lang="vi-VN" sz="3200" b="1" dirty="0">
                <a:solidFill>
                  <a:srgbClr val="FF0000"/>
                </a:solidFill>
              </a:rPr>
              <a:t>49 +21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E9FE663-2506-44A2-A224-5FF50C334F18}"/>
              </a:ext>
            </a:extLst>
          </p:cNvPr>
          <p:cNvSpPr txBox="1"/>
          <p:nvPr/>
        </p:nvSpPr>
        <p:spPr>
          <a:xfrm>
            <a:off x="7247546" y="2496693"/>
            <a:ext cx="1017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</a:rPr>
              <a:t>= </a:t>
            </a:r>
            <a:r>
              <a:rPr lang="vi-VN" sz="3200" b="1" dirty="0">
                <a:solidFill>
                  <a:srgbClr val="FF0000"/>
                </a:solidFill>
              </a:rPr>
              <a:t>60</a:t>
            </a:r>
            <a:endParaRPr lang="en-US" sz="2000" b="1" dirty="0">
              <a:solidFill>
                <a:srgbClr val="FF0000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6CDFC12-A839-4997-9C8E-619BF53FA2D8}"/>
              </a:ext>
            </a:extLst>
          </p:cNvPr>
          <p:cNvCxnSpPr>
            <a:cxnSpLocks/>
          </p:cNvCxnSpPr>
          <p:nvPr/>
        </p:nvCxnSpPr>
        <p:spPr>
          <a:xfrm>
            <a:off x="1057773" y="1172171"/>
            <a:ext cx="827314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D9F0F03-673C-4151-82E1-42E50746B01C}"/>
              </a:ext>
            </a:extLst>
          </p:cNvPr>
          <p:cNvCxnSpPr>
            <a:cxnSpLocks/>
          </p:cNvCxnSpPr>
          <p:nvPr/>
        </p:nvCxnSpPr>
        <p:spPr>
          <a:xfrm>
            <a:off x="1131359" y="2626960"/>
            <a:ext cx="827314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4" name="bang 2">
            <a:extLst>
              <a:ext uri="{FF2B5EF4-FFF2-40B4-BE49-F238E27FC236}">
                <a16:creationId xmlns:a16="http://schemas.microsoft.com/office/drawing/2014/main" id="{9B9887D0-A1BF-984C-908F-9C756B26DD5B}"/>
              </a:ext>
            </a:extLst>
          </p:cNvPr>
          <p:cNvSpPr/>
          <p:nvPr/>
        </p:nvSpPr>
        <p:spPr>
          <a:xfrm>
            <a:off x="1177093" y="3893940"/>
            <a:ext cx="1795649" cy="1920746"/>
          </a:xfrm>
          <a:custGeom>
            <a:avLst/>
            <a:gdLst>
              <a:gd name="connsiteX0" fmla="*/ 0 w 2266682"/>
              <a:gd name="connsiteY0" fmla="*/ 0 h 1790163"/>
              <a:gd name="connsiteX1" fmla="*/ 2266682 w 2266682"/>
              <a:gd name="connsiteY1" fmla="*/ 0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184857 w 2266682"/>
              <a:gd name="connsiteY1" fmla="*/ 309093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197626"/>
              <a:gd name="connsiteY0" fmla="*/ 0 h 1790163"/>
              <a:gd name="connsiteX1" fmla="*/ 1339602 w 2197626"/>
              <a:gd name="connsiteY1" fmla="*/ 27739 h 1790163"/>
              <a:gd name="connsiteX2" fmla="*/ 1995689 w 2197626"/>
              <a:gd name="connsiteY2" fmla="*/ 367316 h 1790163"/>
              <a:gd name="connsiteX3" fmla="*/ 2086177 w 2197626"/>
              <a:gd name="connsiteY3" fmla="*/ 391129 h 1790163"/>
              <a:gd name="connsiteX4" fmla="*/ 2148089 w 2197626"/>
              <a:gd name="connsiteY4" fmla="*/ 529241 h 1790163"/>
              <a:gd name="connsiteX5" fmla="*/ 2133802 w 2197626"/>
              <a:gd name="connsiteY5" fmla="*/ 976916 h 1790163"/>
              <a:gd name="connsiteX6" fmla="*/ 2197626 w 2197626"/>
              <a:gd name="connsiteY6" fmla="*/ 1759207 h 1790163"/>
              <a:gd name="connsiteX7" fmla="*/ 0 w 2197626"/>
              <a:gd name="connsiteY7" fmla="*/ 1790163 h 1790163"/>
              <a:gd name="connsiteX8" fmla="*/ 0 w 2197626"/>
              <a:gd name="connsiteY8" fmla="*/ 0 h 1790163"/>
              <a:gd name="connsiteX0" fmla="*/ 0 w 2204063"/>
              <a:gd name="connsiteY0" fmla="*/ 0 h 1790163"/>
              <a:gd name="connsiteX1" fmla="*/ 1339602 w 2204063"/>
              <a:gd name="connsiteY1" fmla="*/ 27739 h 1790163"/>
              <a:gd name="connsiteX2" fmla="*/ 1995689 w 2204063"/>
              <a:gd name="connsiteY2" fmla="*/ 367316 h 1790163"/>
              <a:gd name="connsiteX3" fmla="*/ 2086177 w 2204063"/>
              <a:gd name="connsiteY3" fmla="*/ 391129 h 1790163"/>
              <a:gd name="connsiteX4" fmla="*/ 2148089 w 2204063"/>
              <a:gd name="connsiteY4" fmla="*/ 529241 h 1790163"/>
              <a:gd name="connsiteX5" fmla="*/ 2133802 w 2204063"/>
              <a:gd name="connsiteY5" fmla="*/ 976916 h 1790163"/>
              <a:gd name="connsiteX6" fmla="*/ 2197626 w 2204063"/>
              <a:gd name="connsiteY6" fmla="*/ 1759207 h 1790163"/>
              <a:gd name="connsiteX7" fmla="*/ 0 w 2204063"/>
              <a:gd name="connsiteY7" fmla="*/ 1790163 h 1790163"/>
              <a:gd name="connsiteX8" fmla="*/ 0 w 2204063"/>
              <a:gd name="connsiteY8" fmla="*/ 0 h 1790163"/>
              <a:gd name="connsiteX0" fmla="*/ 0 w 2195699"/>
              <a:gd name="connsiteY0" fmla="*/ 0 h 1790163"/>
              <a:gd name="connsiteX1" fmla="*/ 1339602 w 2195699"/>
              <a:gd name="connsiteY1" fmla="*/ 27739 h 1790163"/>
              <a:gd name="connsiteX2" fmla="*/ 1995689 w 2195699"/>
              <a:gd name="connsiteY2" fmla="*/ 367316 h 1790163"/>
              <a:gd name="connsiteX3" fmla="*/ 2086177 w 2195699"/>
              <a:gd name="connsiteY3" fmla="*/ 391129 h 1790163"/>
              <a:gd name="connsiteX4" fmla="*/ 2148089 w 2195699"/>
              <a:gd name="connsiteY4" fmla="*/ 529241 h 1790163"/>
              <a:gd name="connsiteX5" fmla="*/ 2133802 w 2195699"/>
              <a:gd name="connsiteY5" fmla="*/ 976916 h 1790163"/>
              <a:gd name="connsiteX6" fmla="*/ 2185720 w 2195699"/>
              <a:gd name="connsiteY6" fmla="*/ 1652050 h 1790163"/>
              <a:gd name="connsiteX7" fmla="*/ 0 w 2195699"/>
              <a:gd name="connsiteY7" fmla="*/ 1790163 h 1790163"/>
              <a:gd name="connsiteX8" fmla="*/ 0 w 2195699"/>
              <a:gd name="connsiteY8" fmla="*/ 0 h 1790163"/>
              <a:gd name="connsiteX0" fmla="*/ 0 w 2195699"/>
              <a:gd name="connsiteY0" fmla="*/ 0 h 1652050"/>
              <a:gd name="connsiteX1" fmla="*/ 1339602 w 2195699"/>
              <a:gd name="connsiteY1" fmla="*/ 27739 h 1652050"/>
              <a:gd name="connsiteX2" fmla="*/ 1995689 w 2195699"/>
              <a:gd name="connsiteY2" fmla="*/ 367316 h 1652050"/>
              <a:gd name="connsiteX3" fmla="*/ 2086177 w 2195699"/>
              <a:gd name="connsiteY3" fmla="*/ 391129 h 1652050"/>
              <a:gd name="connsiteX4" fmla="*/ 2148089 w 2195699"/>
              <a:gd name="connsiteY4" fmla="*/ 529241 h 1652050"/>
              <a:gd name="connsiteX5" fmla="*/ 2133802 w 2195699"/>
              <a:gd name="connsiteY5" fmla="*/ 976916 h 1652050"/>
              <a:gd name="connsiteX6" fmla="*/ 2185720 w 2195699"/>
              <a:gd name="connsiteY6" fmla="*/ 1652050 h 1652050"/>
              <a:gd name="connsiteX7" fmla="*/ 1114425 w 2195699"/>
              <a:gd name="connsiteY7" fmla="*/ 1647288 h 1652050"/>
              <a:gd name="connsiteX8" fmla="*/ 0 w 2195699"/>
              <a:gd name="connsiteY8" fmla="*/ 0 h 1652050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0 w 2195699"/>
              <a:gd name="connsiteY9" fmla="*/ 0 h 1948485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519314 w 2195699"/>
              <a:gd name="connsiteY9" fmla="*/ 1167416 h 1948485"/>
              <a:gd name="connsiteX10" fmla="*/ 0 w 2195699"/>
              <a:gd name="connsiteY10" fmla="*/ 0 h 1948485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9264 w 1795649"/>
              <a:gd name="connsiteY9" fmla="*/ 1139677 h 1920746"/>
              <a:gd name="connsiteX10" fmla="*/ 0 w 1795649"/>
              <a:gd name="connsiteY10" fmla="*/ 115136 h 1920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95649" h="1920746">
                <a:moveTo>
                  <a:pt x="0" y="115136"/>
                </a:moveTo>
                <a:lnTo>
                  <a:pt x="939552" y="0"/>
                </a:lnTo>
                <a:cubicBezTo>
                  <a:pt x="1204285" y="116367"/>
                  <a:pt x="1459493" y="270834"/>
                  <a:pt x="1595639" y="339577"/>
                </a:cubicBezTo>
                <a:cubicBezTo>
                  <a:pt x="1665489" y="356246"/>
                  <a:pt x="1651996" y="344340"/>
                  <a:pt x="1686127" y="363390"/>
                </a:cubicBezTo>
                <a:cubicBezTo>
                  <a:pt x="1720258" y="436414"/>
                  <a:pt x="1742483" y="442765"/>
                  <a:pt x="1748039" y="501502"/>
                </a:cubicBezTo>
                <a:cubicBezTo>
                  <a:pt x="1762327" y="643583"/>
                  <a:pt x="1745658" y="807096"/>
                  <a:pt x="1733752" y="949177"/>
                </a:cubicBezTo>
                <a:cubicBezTo>
                  <a:pt x="1816145" y="1117865"/>
                  <a:pt x="1796145" y="1243692"/>
                  <a:pt x="1785670" y="1624311"/>
                </a:cubicBezTo>
                <a:cubicBezTo>
                  <a:pt x="1601676" y="1621516"/>
                  <a:pt x="1427208" y="1923522"/>
                  <a:pt x="1243214" y="1920727"/>
                </a:cubicBezTo>
                <a:lnTo>
                  <a:pt x="714375" y="1619549"/>
                </a:lnTo>
                <a:cubicBezTo>
                  <a:pt x="573155" y="1411967"/>
                  <a:pt x="260484" y="1347259"/>
                  <a:pt x="119264" y="1139677"/>
                </a:cubicBezTo>
                <a:lnTo>
                  <a:pt x="0" y="1151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" name="chimcanhcut">
            <a:extLst>
              <a:ext uri="{FF2B5EF4-FFF2-40B4-BE49-F238E27FC236}">
                <a16:creationId xmlns:a16="http://schemas.microsoft.com/office/drawing/2014/main" id="{93EC94F0-DFF7-D44D-819E-1651DE9E647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776" y="4089248"/>
            <a:ext cx="997136" cy="9971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F58EB16-1FE0-C04A-8426-E71F84F931AB}"/>
              </a:ext>
            </a:extLst>
          </p:cNvPr>
          <p:cNvSpPr txBox="1"/>
          <p:nvPr/>
        </p:nvSpPr>
        <p:spPr>
          <a:xfrm>
            <a:off x="2583543" y="39333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VN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D5CD844-6A00-B54C-9980-DE6E1E62221B}"/>
              </a:ext>
            </a:extLst>
          </p:cNvPr>
          <p:cNvSpPr txBox="1"/>
          <p:nvPr/>
        </p:nvSpPr>
        <p:spPr>
          <a:xfrm>
            <a:off x="2662184" y="1184809"/>
            <a:ext cx="2116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</a:rPr>
              <a:t>= 50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30AD2F8-32AD-BC4F-BAC9-8E6B5BE0F27B}"/>
              </a:ext>
            </a:extLst>
          </p:cNvPr>
          <p:cNvSpPr txBox="1"/>
          <p:nvPr/>
        </p:nvSpPr>
        <p:spPr>
          <a:xfrm>
            <a:off x="7207559" y="1159440"/>
            <a:ext cx="19525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</a:rPr>
              <a:t>= 70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DACC7E6-0167-FD41-8477-790F02C9E5B2}"/>
              </a:ext>
            </a:extLst>
          </p:cNvPr>
          <p:cNvSpPr txBox="1"/>
          <p:nvPr/>
        </p:nvSpPr>
        <p:spPr>
          <a:xfrm>
            <a:off x="7259305" y="2060474"/>
            <a:ext cx="212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</a:rPr>
              <a:t>= </a:t>
            </a:r>
            <a:r>
              <a:rPr lang="vi-VN" sz="3200" b="1" dirty="0">
                <a:solidFill>
                  <a:srgbClr val="FF0000"/>
                </a:solidFill>
              </a:rPr>
              <a:t>28 + 32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65AB683-60E8-DB4E-A39D-3456C6B9CEBF}"/>
              </a:ext>
            </a:extLst>
          </p:cNvPr>
          <p:cNvSpPr txBox="1"/>
          <p:nvPr/>
        </p:nvSpPr>
        <p:spPr>
          <a:xfrm>
            <a:off x="2746084" y="2049669"/>
            <a:ext cx="2032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</a:rPr>
              <a:t>= </a:t>
            </a:r>
            <a:r>
              <a:rPr lang="vi-VN" sz="3200" b="1" dirty="0">
                <a:solidFill>
                  <a:srgbClr val="FF0000"/>
                </a:solidFill>
              </a:rPr>
              <a:t>63 +17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6778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9028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2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44444E-6 L 0.14713 0.28843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57" y="1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48148E-6 L 0.14727 -0.09907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57" y="-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44444E-6 L 0.11354 -0.00416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77" y="-208"/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51 -0.01736 L 0.23242 0.29653 " pathEditMode="relative" rAng="0" ptsTypes="AA">
                                      <p:cBhvr>
                                        <p:cTn id="129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95" y="15694"/>
                                    </p:animMotion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44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1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8" grpId="0" animBg="1"/>
      <p:bldP spid="22" grpId="0" animBg="1"/>
      <p:bldP spid="22" grpId="1" animBg="1"/>
      <p:bldP spid="22" grpId="2" animBg="1"/>
      <p:bldP spid="23" grpId="0" animBg="1"/>
      <p:bldP spid="2" grpId="0" animBg="1"/>
      <p:bldP spid="2" grpId="1" animBg="1"/>
      <p:bldP spid="21" grpId="0"/>
      <p:bldP spid="21" grpId="1"/>
      <p:bldP spid="5" grpId="0"/>
      <p:bldP spid="5" grpId="1"/>
      <p:bldP spid="24" grpId="0"/>
      <p:bldP spid="24" grpId="1"/>
      <p:bldP spid="27" grpId="0"/>
      <p:bldP spid="27" grpId="1"/>
      <p:bldP spid="28" grpId="0"/>
      <p:bldP spid="28" grpId="1"/>
      <p:bldP spid="32" grpId="0"/>
      <p:bldP spid="32" grpId="1"/>
      <p:bldP spid="33" grpId="0"/>
      <p:bldP spid="33" grpId="1"/>
      <p:bldP spid="36" grpId="0"/>
      <p:bldP spid="36" grpId="1"/>
      <p:bldP spid="40" grpId="0"/>
      <p:bldP spid="40" grpId="1"/>
      <p:bldP spid="42" grpId="0"/>
      <p:bldP spid="42" grpId="1"/>
      <p:bldP spid="43" grpId="0"/>
      <p:bldP spid="4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camap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971" y="1498545"/>
            <a:ext cx="1925258" cy="1517694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7">
            <a:duotone>
              <a:prstClr val="black"/>
              <a:srgbClr val="DEEBF7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931" y="42038"/>
            <a:ext cx="4962574" cy="5163760"/>
          </a:xfrm>
          <a:prstGeom prst="rect">
            <a:avLst/>
          </a:prstGeom>
          <a:effectLst/>
        </p:spPr>
      </p:pic>
      <p:sp>
        <p:nvSpPr>
          <p:cNvPr id="39" name="bang 5"/>
          <p:cNvSpPr/>
          <p:nvPr/>
        </p:nvSpPr>
        <p:spPr>
          <a:xfrm>
            <a:off x="3796713" y="-429699"/>
            <a:ext cx="2564571" cy="2456133"/>
          </a:xfrm>
          <a:custGeom>
            <a:avLst/>
            <a:gdLst>
              <a:gd name="connsiteX0" fmla="*/ 0 w 2266682"/>
              <a:gd name="connsiteY0" fmla="*/ 0 h 1790163"/>
              <a:gd name="connsiteX1" fmla="*/ 2266682 w 2266682"/>
              <a:gd name="connsiteY1" fmla="*/ 0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184857 w 2266682"/>
              <a:gd name="connsiteY1" fmla="*/ 309093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197626"/>
              <a:gd name="connsiteY0" fmla="*/ 0 h 1790163"/>
              <a:gd name="connsiteX1" fmla="*/ 1339602 w 2197626"/>
              <a:gd name="connsiteY1" fmla="*/ 27739 h 1790163"/>
              <a:gd name="connsiteX2" fmla="*/ 1995689 w 2197626"/>
              <a:gd name="connsiteY2" fmla="*/ 367316 h 1790163"/>
              <a:gd name="connsiteX3" fmla="*/ 2086177 w 2197626"/>
              <a:gd name="connsiteY3" fmla="*/ 391129 h 1790163"/>
              <a:gd name="connsiteX4" fmla="*/ 2148089 w 2197626"/>
              <a:gd name="connsiteY4" fmla="*/ 529241 h 1790163"/>
              <a:gd name="connsiteX5" fmla="*/ 2133802 w 2197626"/>
              <a:gd name="connsiteY5" fmla="*/ 976916 h 1790163"/>
              <a:gd name="connsiteX6" fmla="*/ 2197626 w 2197626"/>
              <a:gd name="connsiteY6" fmla="*/ 1759207 h 1790163"/>
              <a:gd name="connsiteX7" fmla="*/ 0 w 2197626"/>
              <a:gd name="connsiteY7" fmla="*/ 1790163 h 1790163"/>
              <a:gd name="connsiteX8" fmla="*/ 0 w 2197626"/>
              <a:gd name="connsiteY8" fmla="*/ 0 h 1790163"/>
              <a:gd name="connsiteX0" fmla="*/ 0 w 2204063"/>
              <a:gd name="connsiteY0" fmla="*/ 0 h 1790163"/>
              <a:gd name="connsiteX1" fmla="*/ 1339602 w 2204063"/>
              <a:gd name="connsiteY1" fmla="*/ 27739 h 1790163"/>
              <a:gd name="connsiteX2" fmla="*/ 1995689 w 2204063"/>
              <a:gd name="connsiteY2" fmla="*/ 367316 h 1790163"/>
              <a:gd name="connsiteX3" fmla="*/ 2086177 w 2204063"/>
              <a:gd name="connsiteY3" fmla="*/ 391129 h 1790163"/>
              <a:gd name="connsiteX4" fmla="*/ 2148089 w 2204063"/>
              <a:gd name="connsiteY4" fmla="*/ 529241 h 1790163"/>
              <a:gd name="connsiteX5" fmla="*/ 2133802 w 2204063"/>
              <a:gd name="connsiteY5" fmla="*/ 976916 h 1790163"/>
              <a:gd name="connsiteX6" fmla="*/ 2197626 w 2204063"/>
              <a:gd name="connsiteY6" fmla="*/ 1759207 h 1790163"/>
              <a:gd name="connsiteX7" fmla="*/ 0 w 2204063"/>
              <a:gd name="connsiteY7" fmla="*/ 1790163 h 1790163"/>
              <a:gd name="connsiteX8" fmla="*/ 0 w 2204063"/>
              <a:gd name="connsiteY8" fmla="*/ 0 h 1790163"/>
              <a:gd name="connsiteX0" fmla="*/ 0 w 2195699"/>
              <a:gd name="connsiteY0" fmla="*/ 0 h 1790163"/>
              <a:gd name="connsiteX1" fmla="*/ 1339602 w 2195699"/>
              <a:gd name="connsiteY1" fmla="*/ 27739 h 1790163"/>
              <a:gd name="connsiteX2" fmla="*/ 1995689 w 2195699"/>
              <a:gd name="connsiteY2" fmla="*/ 367316 h 1790163"/>
              <a:gd name="connsiteX3" fmla="*/ 2086177 w 2195699"/>
              <a:gd name="connsiteY3" fmla="*/ 391129 h 1790163"/>
              <a:gd name="connsiteX4" fmla="*/ 2148089 w 2195699"/>
              <a:gd name="connsiteY4" fmla="*/ 529241 h 1790163"/>
              <a:gd name="connsiteX5" fmla="*/ 2133802 w 2195699"/>
              <a:gd name="connsiteY5" fmla="*/ 976916 h 1790163"/>
              <a:gd name="connsiteX6" fmla="*/ 2185720 w 2195699"/>
              <a:gd name="connsiteY6" fmla="*/ 1652050 h 1790163"/>
              <a:gd name="connsiteX7" fmla="*/ 0 w 2195699"/>
              <a:gd name="connsiteY7" fmla="*/ 1790163 h 1790163"/>
              <a:gd name="connsiteX8" fmla="*/ 0 w 2195699"/>
              <a:gd name="connsiteY8" fmla="*/ 0 h 1790163"/>
              <a:gd name="connsiteX0" fmla="*/ 0 w 2195699"/>
              <a:gd name="connsiteY0" fmla="*/ 0 h 1652050"/>
              <a:gd name="connsiteX1" fmla="*/ 1339602 w 2195699"/>
              <a:gd name="connsiteY1" fmla="*/ 27739 h 1652050"/>
              <a:gd name="connsiteX2" fmla="*/ 1995689 w 2195699"/>
              <a:gd name="connsiteY2" fmla="*/ 367316 h 1652050"/>
              <a:gd name="connsiteX3" fmla="*/ 2086177 w 2195699"/>
              <a:gd name="connsiteY3" fmla="*/ 391129 h 1652050"/>
              <a:gd name="connsiteX4" fmla="*/ 2148089 w 2195699"/>
              <a:gd name="connsiteY4" fmla="*/ 529241 h 1652050"/>
              <a:gd name="connsiteX5" fmla="*/ 2133802 w 2195699"/>
              <a:gd name="connsiteY5" fmla="*/ 976916 h 1652050"/>
              <a:gd name="connsiteX6" fmla="*/ 2185720 w 2195699"/>
              <a:gd name="connsiteY6" fmla="*/ 1652050 h 1652050"/>
              <a:gd name="connsiteX7" fmla="*/ 1114425 w 2195699"/>
              <a:gd name="connsiteY7" fmla="*/ 1647288 h 1652050"/>
              <a:gd name="connsiteX8" fmla="*/ 0 w 2195699"/>
              <a:gd name="connsiteY8" fmla="*/ 0 h 1652050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0 w 2195699"/>
              <a:gd name="connsiteY9" fmla="*/ 0 h 1948485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519314 w 2195699"/>
              <a:gd name="connsiteY9" fmla="*/ 1167416 h 1948485"/>
              <a:gd name="connsiteX10" fmla="*/ 0 w 2195699"/>
              <a:gd name="connsiteY10" fmla="*/ 0 h 1948485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9264 w 1795649"/>
              <a:gd name="connsiteY9" fmla="*/ 1139677 h 1920746"/>
              <a:gd name="connsiteX10" fmla="*/ 0 w 1795649"/>
              <a:gd name="connsiteY10" fmla="*/ 115136 h 1920746"/>
              <a:gd name="connsiteX0" fmla="*/ 243950 w 2039599"/>
              <a:gd name="connsiteY0" fmla="*/ 115136 h 1920746"/>
              <a:gd name="connsiteX1" fmla="*/ 1183502 w 2039599"/>
              <a:gd name="connsiteY1" fmla="*/ 0 h 1920746"/>
              <a:gd name="connsiteX2" fmla="*/ 1839589 w 2039599"/>
              <a:gd name="connsiteY2" fmla="*/ 339577 h 1920746"/>
              <a:gd name="connsiteX3" fmla="*/ 1930077 w 2039599"/>
              <a:gd name="connsiteY3" fmla="*/ 363390 h 1920746"/>
              <a:gd name="connsiteX4" fmla="*/ 1991989 w 2039599"/>
              <a:gd name="connsiteY4" fmla="*/ 501502 h 1920746"/>
              <a:gd name="connsiteX5" fmla="*/ 1977702 w 2039599"/>
              <a:gd name="connsiteY5" fmla="*/ 949177 h 1920746"/>
              <a:gd name="connsiteX6" fmla="*/ 2029620 w 2039599"/>
              <a:gd name="connsiteY6" fmla="*/ 1624311 h 1920746"/>
              <a:gd name="connsiteX7" fmla="*/ 1487164 w 2039599"/>
              <a:gd name="connsiteY7" fmla="*/ 1920727 h 1920746"/>
              <a:gd name="connsiteX8" fmla="*/ 958325 w 2039599"/>
              <a:gd name="connsiteY8" fmla="*/ 1619549 h 1920746"/>
              <a:gd name="connsiteX9" fmla="*/ 0 w 2039599"/>
              <a:gd name="connsiteY9" fmla="*/ 731061 h 1920746"/>
              <a:gd name="connsiteX10" fmla="*/ 243950 w 2039599"/>
              <a:gd name="connsiteY10" fmla="*/ 115136 h 1920746"/>
              <a:gd name="connsiteX0" fmla="*/ 243950 w 2039599"/>
              <a:gd name="connsiteY0" fmla="*/ 115136 h 1920746"/>
              <a:gd name="connsiteX1" fmla="*/ 1183502 w 2039599"/>
              <a:gd name="connsiteY1" fmla="*/ 0 h 1920746"/>
              <a:gd name="connsiteX2" fmla="*/ 1839589 w 2039599"/>
              <a:gd name="connsiteY2" fmla="*/ 339577 h 1920746"/>
              <a:gd name="connsiteX3" fmla="*/ 1930077 w 2039599"/>
              <a:gd name="connsiteY3" fmla="*/ 363390 h 1920746"/>
              <a:gd name="connsiteX4" fmla="*/ 1991989 w 2039599"/>
              <a:gd name="connsiteY4" fmla="*/ 501502 h 1920746"/>
              <a:gd name="connsiteX5" fmla="*/ 1977702 w 2039599"/>
              <a:gd name="connsiteY5" fmla="*/ 949177 h 1920746"/>
              <a:gd name="connsiteX6" fmla="*/ 2029620 w 2039599"/>
              <a:gd name="connsiteY6" fmla="*/ 1624311 h 1920746"/>
              <a:gd name="connsiteX7" fmla="*/ 1487164 w 2039599"/>
              <a:gd name="connsiteY7" fmla="*/ 1920727 h 1920746"/>
              <a:gd name="connsiteX8" fmla="*/ 958325 w 2039599"/>
              <a:gd name="connsiteY8" fmla="*/ 1619549 h 1920746"/>
              <a:gd name="connsiteX9" fmla="*/ 253723 w 2039599"/>
              <a:gd name="connsiteY9" fmla="*/ 1363350 h 1920746"/>
              <a:gd name="connsiteX10" fmla="*/ 0 w 2039599"/>
              <a:gd name="connsiteY10" fmla="*/ 731061 h 1920746"/>
              <a:gd name="connsiteX11" fmla="*/ 243950 w 2039599"/>
              <a:gd name="connsiteY11" fmla="*/ 115136 h 1920746"/>
              <a:gd name="connsiteX0" fmla="*/ 243950 w 2039599"/>
              <a:gd name="connsiteY0" fmla="*/ 115136 h 1920746"/>
              <a:gd name="connsiteX1" fmla="*/ 1183502 w 2039599"/>
              <a:gd name="connsiteY1" fmla="*/ 0 h 1920746"/>
              <a:gd name="connsiteX2" fmla="*/ 1839589 w 2039599"/>
              <a:gd name="connsiteY2" fmla="*/ 339577 h 1920746"/>
              <a:gd name="connsiteX3" fmla="*/ 1930077 w 2039599"/>
              <a:gd name="connsiteY3" fmla="*/ 363390 h 1920746"/>
              <a:gd name="connsiteX4" fmla="*/ 1991989 w 2039599"/>
              <a:gd name="connsiteY4" fmla="*/ 501502 h 1920746"/>
              <a:gd name="connsiteX5" fmla="*/ 1977702 w 2039599"/>
              <a:gd name="connsiteY5" fmla="*/ 949177 h 1920746"/>
              <a:gd name="connsiteX6" fmla="*/ 2029620 w 2039599"/>
              <a:gd name="connsiteY6" fmla="*/ 1624311 h 1920746"/>
              <a:gd name="connsiteX7" fmla="*/ 1487164 w 2039599"/>
              <a:gd name="connsiteY7" fmla="*/ 1920727 h 1920746"/>
              <a:gd name="connsiteX8" fmla="*/ 958325 w 2039599"/>
              <a:gd name="connsiteY8" fmla="*/ 1619549 h 1920746"/>
              <a:gd name="connsiteX9" fmla="*/ 253723 w 2039599"/>
              <a:gd name="connsiteY9" fmla="*/ 1363350 h 1920746"/>
              <a:gd name="connsiteX10" fmla="*/ 0 w 2039599"/>
              <a:gd name="connsiteY10" fmla="*/ 731061 h 1920746"/>
              <a:gd name="connsiteX11" fmla="*/ 243950 w 2039599"/>
              <a:gd name="connsiteY11" fmla="*/ 115136 h 1920746"/>
              <a:gd name="connsiteX0" fmla="*/ 141795 w 1937444"/>
              <a:gd name="connsiteY0" fmla="*/ 115136 h 1920746"/>
              <a:gd name="connsiteX1" fmla="*/ 1081347 w 1937444"/>
              <a:gd name="connsiteY1" fmla="*/ 0 h 1920746"/>
              <a:gd name="connsiteX2" fmla="*/ 1737434 w 1937444"/>
              <a:gd name="connsiteY2" fmla="*/ 339577 h 1920746"/>
              <a:gd name="connsiteX3" fmla="*/ 1827922 w 1937444"/>
              <a:gd name="connsiteY3" fmla="*/ 363390 h 1920746"/>
              <a:gd name="connsiteX4" fmla="*/ 1889834 w 1937444"/>
              <a:gd name="connsiteY4" fmla="*/ 501502 h 1920746"/>
              <a:gd name="connsiteX5" fmla="*/ 1875547 w 1937444"/>
              <a:gd name="connsiteY5" fmla="*/ 949177 h 1920746"/>
              <a:gd name="connsiteX6" fmla="*/ 1927465 w 1937444"/>
              <a:gd name="connsiteY6" fmla="*/ 1624311 h 1920746"/>
              <a:gd name="connsiteX7" fmla="*/ 1385009 w 1937444"/>
              <a:gd name="connsiteY7" fmla="*/ 1920727 h 1920746"/>
              <a:gd name="connsiteX8" fmla="*/ 856170 w 1937444"/>
              <a:gd name="connsiteY8" fmla="*/ 1619549 h 1920746"/>
              <a:gd name="connsiteX9" fmla="*/ 151568 w 1937444"/>
              <a:gd name="connsiteY9" fmla="*/ 1363350 h 1920746"/>
              <a:gd name="connsiteX10" fmla="*/ 0 w 1937444"/>
              <a:gd name="connsiteY10" fmla="*/ 685659 h 1920746"/>
              <a:gd name="connsiteX11" fmla="*/ 141795 w 1937444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24273 w 2005547"/>
              <a:gd name="connsiteY8" fmla="*/ 1619549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24273 w 2005547"/>
              <a:gd name="connsiteY8" fmla="*/ 1619549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24273 w 2005547"/>
              <a:gd name="connsiteY8" fmla="*/ 1619549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24273 w 2005547"/>
              <a:gd name="connsiteY8" fmla="*/ 1619549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867520 w 2005547"/>
              <a:gd name="connsiteY8" fmla="*/ 1426591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58324 w 2005547"/>
              <a:gd name="connsiteY8" fmla="*/ 1517396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58324 w 2005547"/>
              <a:gd name="connsiteY8" fmla="*/ 1517396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05547" h="1920746">
                <a:moveTo>
                  <a:pt x="209898" y="115136"/>
                </a:moveTo>
                <a:lnTo>
                  <a:pt x="1149450" y="0"/>
                </a:lnTo>
                <a:cubicBezTo>
                  <a:pt x="1414183" y="116367"/>
                  <a:pt x="1669391" y="270834"/>
                  <a:pt x="1805537" y="339577"/>
                </a:cubicBezTo>
                <a:cubicBezTo>
                  <a:pt x="1875387" y="356246"/>
                  <a:pt x="1861894" y="344340"/>
                  <a:pt x="1896025" y="363390"/>
                </a:cubicBezTo>
                <a:cubicBezTo>
                  <a:pt x="1930156" y="436414"/>
                  <a:pt x="1952381" y="442765"/>
                  <a:pt x="1957937" y="501502"/>
                </a:cubicBezTo>
                <a:cubicBezTo>
                  <a:pt x="1972225" y="643583"/>
                  <a:pt x="1955556" y="807096"/>
                  <a:pt x="1943650" y="949177"/>
                </a:cubicBezTo>
                <a:cubicBezTo>
                  <a:pt x="2026043" y="1117865"/>
                  <a:pt x="2006043" y="1243692"/>
                  <a:pt x="1995568" y="1624311"/>
                </a:cubicBezTo>
                <a:cubicBezTo>
                  <a:pt x="1811574" y="1621516"/>
                  <a:pt x="1637106" y="1923522"/>
                  <a:pt x="1453112" y="1920727"/>
                </a:cubicBezTo>
                <a:lnTo>
                  <a:pt x="958324" y="1517396"/>
                </a:lnTo>
                <a:cubicBezTo>
                  <a:pt x="775452" y="1380990"/>
                  <a:pt x="549649" y="1488731"/>
                  <a:pt x="219671" y="1363350"/>
                </a:cubicBezTo>
                <a:cubicBezTo>
                  <a:pt x="162103" y="1056362"/>
                  <a:pt x="137836" y="918288"/>
                  <a:pt x="0" y="685659"/>
                </a:cubicBezTo>
                <a:lnTo>
                  <a:pt x="209898" y="115136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37" name="bang 3"/>
          <p:cNvSpPr/>
          <p:nvPr/>
        </p:nvSpPr>
        <p:spPr>
          <a:xfrm rot="1066537">
            <a:off x="712470" y="2900732"/>
            <a:ext cx="2338126" cy="2477828"/>
          </a:xfrm>
          <a:custGeom>
            <a:avLst/>
            <a:gdLst>
              <a:gd name="connsiteX0" fmla="*/ 0 w 2266682"/>
              <a:gd name="connsiteY0" fmla="*/ 0 h 1790163"/>
              <a:gd name="connsiteX1" fmla="*/ 2266682 w 2266682"/>
              <a:gd name="connsiteY1" fmla="*/ 0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184857 w 2266682"/>
              <a:gd name="connsiteY1" fmla="*/ 309093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197626"/>
              <a:gd name="connsiteY0" fmla="*/ 0 h 1790163"/>
              <a:gd name="connsiteX1" fmla="*/ 1339602 w 2197626"/>
              <a:gd name="connsiteY1" fmla="*/ 27739 h 1790163"/>
              <a:gd name="connsiteX2" fmla="*/ 1995689 w 2197626"/>
              <a:gd name="connsiteY2" fmla="*/ 367316 h 1790163"/>
              <a:gd name="connsiteX3" fmla="*/ 2086177 w 2197626"/>
              <a:gd name="connsiteY3" fmla="*/ 391129 h 1790163"/>
              <a:gd name="connsiteX4" fmla="*/ 2148089 w 2197626"/>
              <a:gd name="connsiteY4" fmla="*/ 529241 h 1790163"/>
              <a:gd name="connsiteX5" fmla="*/ 2133802 w 2197626"/>
              <a:gd name="connsiteY5" fmla="*/ 976916 h 1790163"/>
              <a:gd name="connsiteX6" fmla="*/ 2197626 w 2197626"/>
              <a:gd name="connsiteY6" fmla="*/ 1759207 h 1790163"/>
              <a:gd name="connsiteX7" fmla="*/ 0 w 2197626"/>
              <a:gd name="connsiteY7" fmla="*/ 1790163 h 1790163"/>
              <a:gd name="connsiteX8" fmla="*/ 0 w 2197626"/>
              <a:gd name="connsiteY8" fmla="*/ 0 h 1790163"/>
              <a:gd name="connsiteX0" fmla="*/ 0 w 2204063"/>
              <a:gd name="connsiteY0" fmla="*/ 0 h 1790163"/>
              <a:gd name="connsiteX1" fmla="*/ 1339602 w 2204063"/>
              <a:gd name="connsiteY1" fmla="*/ 27739 h 1790163"/>
              <a:gd name="connsiteX2" fmla="*/ 1995689 w 2204063"/>
              <a:gd name="connsiteY2" fmla="*/ 367316 h 1790163"/>
              <a:gd name="connsiteX3" fmla="*/ 2086177 w 2204063"/>
              <a:gd name="connsiteY3" fmla="*/ 391129 h 1790163"/>
              <a:gd name="connsiteX4" fmla="*/ 2148089 w 2204063"/>
              <a:gd name="connsiteY4" fmla="*/ 529241 h 1790163"/>
              <a:gd name="connsiteX5" fmla="*/ 2133802 w 2204063"/>
              <a:gd name="connsiteY5" fmla="*/ 976916 h 1790163"/>
              <a:gd name="connsiteX6" fmla="*/ 2197626 w 2204063"/>
              <a:gd name="connsiteY6" fmla="*/ 1759207 h 1790163"/>
              <a:gd name="connsiteX7" fmla="*/ 0 w 2204063"/>
              <a:gd name="connsiteY7" fmla="*/ 1790163 h 1790163"/>
              <a:gd name="connsiteX8" fmla="*/ 0 w 2204063"/>
              <a:gd name="connsiteY8" fmla="*/ 0 h 1790163"/>
              <a:gd name="connsiteX0" fmla="*/ 0 w 2195699"/>
              <a:gd name="connsiteY0" fmla="*/ 0 h 1790163"/>
              <a:gd name="connsiteX1" fmla="*/ 1339602 w 2195699"/>
              <a:gd name="connsiteY1" fmla="*/ 27739 h 1790163"/>
              <a:gd name="connsiteX2" fmla="*/ 1995689 w 2195699"/>
              <a:gd name="connsiteY2" fmla="*/ 367316 h 1790163"/>
              <a:gd name="connsiteX3" fmla="*/ 2086177 w 2195699"/>
              <a:gd name="connsiteY3" fmla="*/ 391129 h 1790163"/>
              <a:gd name="connsiteX4" fmla="*/ 2148089 w 2195699"/>
              <a:gd name="connsiteY4" fmla="*/ 529241 h 1790163"/>
              <a:gd name="connsiteX5" fmla="*/ 2133802 w 2195699"/>
              <a:gd name="connsiteY5" fmla="*/ 976916 h 1790163"/>
              <a:gd name="connsiteX6" fmla="*/ 2185720 w 2195699"/>
              <a:gd name="connsiteY6" fmla="*/ 1652050 h 1790163"/>
              <a:gd name="connsiteX7" fmla="*/ 0 w 2195699"/>
              <a:gd name="connsiteY7" fmla="*/ 1790163 h 1790163"/>
              <a:gd name="connsiteX8" fmla="*/ 0 w 2195699"/>
              <a:gd name="connsiteY8" fmla="*/ 0 h 1790163"/>
              <a:gd name="connsiteX0" fmla="*/ 0 w 2195699"/>
              <a:gd name="connsiteY0" fmla="*/ 0 h 1652050"/>
              <a:gd name="connsiteX1" fmla="*/ 1339602 w 2195699"/>
              <a:gd name="connsiteY1" fmla="*/ 27739 h 1652050"/>
              <a:gd name="connsiteX2" fmla="*/ 1995689 w 2195699"/>
              <a:gd name="connsiteY2" fmla="*/ 367316 h 1652050"/>
              <a:gd name="connsiteX3" fmla="*/ 2086177 w 2195699"/>
              <a:gd name="connsiteY3" fmla="*/ 391129 h 1652050"/>
              <a:gd name="connsiteX4" fmla="*/ 2148089 w 2195699"/>
              <a:gd name="connsiteY4" fmla="*/ 529241 h 1652050"/>
              <a:gd name="connsiteX5" fmla="*/ 2133802 w 2195699"/>
              <a:gd name="connsiteY5" fmla="*/ 976916 h 1652050"/>
              <a:gd name="connsiteX6" fmla="*/ 2185720 w 2195699"/>
              <a:gd name="connsiteY6" fmla="*/ 1652050 h 1652050"/>
              <a:gd name="connsiteX7" fmla="*/ 1114425 w 2195699"/>
              <a:gd name="connsiteY7" fmla="*/ 1647288 h 1652050"/>
              <a:gd name="connsiteX8" fmla="*/ 0 w 2195699"/>
              <a:gd name="connsiteY8" fmla="*/ 0 h 1652050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0 w 2195699"/>
              <a:gd name="connsiteY9" fmla="*/ 0 h 1948485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519314 w 2195699"/>
              <a:gd name="connsiteY9" fmla="*/ 1167416 h 1948485"/>
              <a:gd name="connsiteX10" fmla="*/ 0 w 2195699"/>
              <a:gd name="connsiteY10" fmla="*/ 0 h 1948485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9264 w 1795649"/>
              <a:gd name="connsiteY9" fmla="*/ 1139677 h 1920746"/>
              <a:gd name="connsiteX10" fmla="*/ 0 w 1795649"/>
              <a:gd name="connsiteY10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314 w 1795649"/>
              <a:gd name="connsiteY9" fmla="*/ 739627 h 1920746"/>
              <a:gd name="connsiteX10" fmla="*/ 0 w 1795649"/>
              <a:gd name="connsiteY10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212738 w 1795649"/>
              <a:gd name="connsiteY9" fmla="*/ 1272897 h 1920746"/>
              <a:gd name="connsiteX10" fmla="*/ 11314 w 1795649"/>
              <a:gd name="connsiteY10" fmla="*/ 739627 h 1920746"/>
              <a:gd name="connsiteX11" fmla="*/ 0 w 1795649"/>
              <a:gd name="connsiteY11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212738 w 1795649"/>
              <a:gd name="connsiteY9" fmla="*/ 1272897 h 1920746"/>
              <a:gd name="connsiteX10" fmla="*/ 11314 w 1795649"/>
              <a:gd name="connsiteY10" fmla="*/ 739627 h 1920746"/>
              <a:gd name="connsiteX11" fmla="*/ 0 w 1795649"/>
              <a:gd name="connsiteY11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212738 w 1795649"/>
              <a:gd name="connsiteY9" fmla="*/ 1272897 h 1920746"/>
              <a:gd name="connsiteX10" fmla="*/ 11314 w 1795649"/>
              <a:gd name="connsiteY10" fmla="*/ 739627 h 1920746"/>
              <a:gd name="connsiteX11" fmla="*/ 0 w 1795649"/>
              <a:gd name="connsiteY11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542925 w 1795649"/>
              <a:gd name="connsiteY8" fmla="*/ 1740199 h 1920746"/>
              <a:gd name="connsiteX9" fmla="*/ 212738 w 1795649"/>
              <a:gd name="connsiteY9" fmla="*/ 1272897 h 1920746"/>
              <a:gd name="connsiteX10" fmla="*/ 11314 w 1795649"/>
              <a:gd name="connsiteY10" fmla="*/ 739627 h 1920746"/>
              <a:gd name="connsiteX11" fmla="*/ 0 w 1795649"/>
              <a:gd name="connsiteY11" fmla="*/ 115136 h 1920746"/>
              <a:gd name="connsiteX0" fmla="*/ 0 w 1795649"/>
              <a:gd name="connsiteY0" fmla="*/ 115136 h 1740199"/>
              <a:gd name="connsiteX1" fmla="*/ 939552 w 1795649"/>
              <a:gd name="connsiteY1" fmla="*/ 0 h 1740199"/>
              <a:gd name="connsiteX2" fmla="*/ 1595639 w 1795649"/>
              <a:gd name="connsiteY2" fmla="*/ 339577 h 1740199"/>
              <a:gd name="connsiteX3" fmla="*/ 1686127 w 1795649"/>
              <a:gd name="connsiteY3" fmla="*/ 363390 h 1740199"/>
              <a:gd name="connsiteX4" fmla="*/ 1748039 w 1795649"/>
              <a:gd name="connsiteY4" fmla="*/ 501502 h 1740199"/>
              <a:gd name="connsiteX5" fmla="*/ 1733752 w 1795649"/>
              <a:gd name="connsiteY5" fmla="*/ 949177 h 1740199"/>
              <a:gd name="connsiteX6" fmla="*/ 1785670 w 1795649"/>
              <a:gd name="connsiteY6" fmla="*/ 1624311 h 1740199"/>
              <a:gd name="connsiteX7" fmla="*/ 1173364 w 1795649"/>
              <a:gd name="connsiteY7" fmla="*/ 1685777 h 1740199"/>
              <a:gd name="connsiteX8" fmla="*/ 542925 w 1795649"/>
              <a:gd name="connsiteY8" fmla="*/ 1740199 h 1740199"/>
              <a:gd name="connsiteX9" fmla="*/ 212738 w 1795649"/>
              <a:gd name="connsiteY9" fmla="*/ 1272897 h 1740199"/>
              <a:gd name="connsiteX10" fmla="*/ 11314 w 1795649"/>
              <a:gd name="connsiteY10" fmla="*/ 739627 h 1740199"/>
              <a:gd name="connsiteX11" fmla="*/ 0 w 1795649"/>
              <a:gd name="connsiteY11" fmla="*/ 115136 h 1740199"/>
              <a:gd name="connsiteX0" fmla="*/ 0 w 1795649"/>
              <a:gd name="connsiteY0" fmla="*/ 115136 h 1819155"/>
              <a:gd name="connsiteX1" fmla="*/ 939552 w 1795649"/>
              <a:gd name="connsiteY1" fmla="*/ 0 h 1819155"/>
              <a:gd name="connsiteX2" fmla="*/ 1595639 w 1795649"/>
              <a:gd name="connsiteY2" fmla="*/ 339577 h 1819155"/>
              <a:gd name="connsiteX3" fmla="*/ 1686127 w 1795649"/>
              <a:gd name="connsiteY3" fmla="*/ 363390 h 1819155"/>
              <a:gd name="connsiteX4" fmla="*/ 1748039 w 1795649"/>
              <a:gd name="connsiteY4" fmla="*/ 501502 h 1819155"/>
              <a:gd name="connsiteX5" fmla="*/ 1733752 w 1795649"/>
              <a:gd name="connsiteY5" fmla="*/ 949177 h 1819155"/>
              <a:gd name="connsiteX6" fmla="*/ 1785670 w 1795649"/>
              <a:gd name="connsiteY6" fmla="*/ 1624311 h 1819155"/>
              <a:gd name="connsiteX7" fmla="*/ 1192414 w 1795649"/>
              <a:gd name="connsiteY7" fmla="*/ 1819127 h 1819155"/>
              <a:gd name="connsiteX8" fmla="*/ 542925 w 1795649"/>
              <a:gd name="connsiteY8" fmla="*/ 1740199 h 1819155"/>
              <a:gd name="connsiteX9" fmla="*/ 212738 w 1795649"/>
              <a:gd name="connsiteY9" fmla="*/ 1272897 h 1819155"/>
              <a:gd name="connsiteX10" fmla="*/ 11314 w 1795649"/>
              <a:gd name="connsiteY10" fmla="*/ 739627 h 1819155"/>
              <a:gd name="connsiteX11" fmla="*/ 0 w 1795649"/>
              <a:gd name="connsiteY11" fmla="*/ 115136 h 1819155"/>
              <a:gd name="connsiteX0" fmla="*/ 0 w 1820653"/>
              <a:gd name="connsiteY0" fmla="*/ 115136 h 1819143"/>
              <a:gd name="connsiteX1" fmla="*/ 939552 w 1820653"/>
              <a:gd name="connsiteY1" fmla="*/ 0 h 1819143"/>
              <a:gd name="connsiteX2" fmla="*/ 1595639 w 1820653"/>
              <a:gd name="connsiteY2" fmla="*/ 339577 h 1819143"/>
              <a:gd name="connsiteX3" fmla="*/ 1686127 w 1820653"/>
              <a:gd name="connsiteY3" fmla="*/ 363390 h 1819143"/>
              <a:gd name="connsiteX4" fmla="*/ 1748039 w 1820653"/>
              <a:gd name="connsiteY4" fmla="*/ 501502 h 1819143"/>
              <a:gd name="connsiteX5" fmla="*/ 1733752 w 1820653"/>
              <a:gd name="connsiteY5" fmla="*/ 949177 h 1819143"/>
              <a:gd name="connsiteX6" fmla="*/ 1817420 w 1820653"/>
              <a:gd name="connsiteY6" fmla="*/ 1471911 h 1819143"/>
              <a:gd name="connsiteX7" fmla="*/ 1192414 w 1820653"/>
              <a:gd name="connsiteY7" fmla="*/ 1819127 h 1819143"/>
              <a:gd name="connsiteX8" fmla="*/ 542925 w 1820653"/>
              <a:gd name="connsiteY8" fmla="*/ 1740199 h 1819143"/>
              <a:gd name="connsiteX9" fmla="*/ 212738 w 1820653"/>
              <a:gd name="connsiteY9" fmla="*/ 1272897 h 1819143"/>
              <a:gd name="connsiteX10" fmla="*/ 11314 w 1820653"/>
              <a:gd name="connsiteY10" fmla="*/ 739627 h 1819143"/>
              <a:gd name="connsiteX11" fmla="*/ 0 w 1820653"/>
              <a:gd name="connsiteY11" fmla="*/ 115136 h 1819143"/>
              <a:gd name="connsiteX0" fmla="*/ 0 w 1820653"/>
              <a:gd name="connsiteY0" fmla="*/ 115136 h 1819150"/>
              <a:gd name="connsiteX1" fmla="*/ 939552 w 1820653"/>
              <a:gd name="connsiteY1" fmla="*/ 0 h 1819150"/>
              <a:gd name="connsiteX2" fmla="*/ 1595639 w 1820653"/>
              <a:gd name="connsiteY2" fmla="*/ 339577 h 1819150"/>
              <a:gd name="connsiteX3" fmla="*/ 1686127 w 1820653"/>
              <a:gd name="connsiteY3" fmla="*/ 363390 h 1819150"/>
              <a:gd name="connsiteX4" fmla="*/ 1748039 w 1820653"/>
              <a:gd name="connsiteY4" fmla="*/ 501502 h 1819150"/>
              <a:gd name="connsiteX5" fmla="*/ 1733752 w 1820653"/>
              <a:gd name="connsiteY5" fmla="*/ 949177 h 1819150"/>
              <a:gd name="connsiteX6" fmla="*/ 1817420 w 1820653"/>
              <a:gd name="connsiteY6" fmla="*/ 1471911 h 1819150"/>
              <a:gd name="connsiteX7" fmla="*/ 1192414 w 1820653"/>
              <a:gd name="connsiteY7" fmla="*/ 1819127 h 1819150"/>
              <a:gd name="connsiteX8" fmla="*/ 542925 w 1820653"/>
              <a:gd name="connsiteY8" fmla="*/ 1740199 h 1819150"/>
              <a:gd name="connsiteX9" fmla="*/ 212738 w 1820653"/>
              <a:gd name="connsiteY9" fmla="*/ 1272897 h 1819150"/>
              <a:gd name="connsiteX10" fmla="*/ 11314 w 1820653"/>
              <a:gd name="connsiteY10" fmla="*/ 739627 h 1819150"/>
              <a:gd name="connsiteX11" fmla="*/ 0 w 1820653"/>
              <a:gd name="connsiteY11" fmla="*/ 115136 h 1819150"/>
              <a:gd name="connsiteX0" fmla="*/ 0 w 1820653"/>
              <a:gd name="connsiteY0" fmla="*/ 115136 h 1819150"/>
              <a:gd name="connsiteX1" fmla="*/ 939552 w 1820653"/>
              <a:gd name="connsiteY1" fmla="*/ 0 h 1819150"/>
              <a:gd name="connsiteX2" fmla="*/ 1595639 w 1820653"/>
              <a:gd name="connsiteY2" fmla="*/ 339577 h 1819150"/>
              <a:gd name="connsiteX3" fmla="*/ 1686127 w 1820653"/>
              <a:gd name="connsiteY3" fmla="*/ 363390 h 1819150"/>
              <a:gd name="connsiteX4" fmla="*/ 1481339 w 1820653"/>
              <a:gd name="connsiteY4" fmla="*/ 615802 h 1819150"/>
              <a:gd name="connsiteX5" fmla="*/ 1733752 w 1820653"/>
              <a:gd name="connsiteY5" fmla="*/ 949177 h 1819150"/>
              <a:gd name="connsiteX6" fmla="*/ 1817420 w 1820653"/>
              <a:gd name="connsiteY6" fmla="*/ 1471911 h 1819150"/>
              <a:gd name="connsiteX7" fmla="*/ 1192414 w 1820653"/>
              <a:gd name="connsiteY7" fmla="*/ 1819127 h 1819150"/>
              <a:gd name="connsiteX8" fmla="*/ 542925 w 1820653"/>
              <a:gd name="connsiteY8" fmla="*/ 1740199 h 1819150"/>
              <a:gd name="connsiteX9" fmla="*/ 212738 w 1820653"/>
              <a:gd name="connsiteY9" fmla="*/ 1272897 h 1819150"/>
              <a:gd name="connsiteX10" fmla="*/ 11314 w 1820653"/>
              <a:gd name="connsiteY10" fmla="*/ 739627 h 1819150"/>
              <a:gd name="connsiteX11" fmla="*/ 0 w 1820653"/>
              <a:gd name="connsiteY11" fmla="*/ 115136 h 1819150"/>
              <a:gd name="connsiteX0" fmla="*/ 0 w 1820653"/>
              <a:gd name="connsiteY0" fmla="*/ 115136 h 1819150"/>
              <a:gd name="connsiteX1" fmla="*/ 939552 w 1820653"/>
              <a:gd name="connsiteY1" fmla="*/ 0 h 1819150"/>
              <a:gd name="connsiteX2" fmla="*/ 1595639 w 1820653"/>
              <a:gd name="connsiteY2" fmla="*/ 339577 h 1819150"/>
              <a:gd name="connsiteX3" fmla="*/ 1698827 w 1820653"/>
              <a:gd name="connsiteY3" fmla="*/ 503090 h 1819150"/>
              <a:gd name="connsiteX4" fmla="*/ 1481339 w 1820653"/>
              <a:gd name="connsiteY4" fmla="*/ 615802 h 1819150"/>
              <a:gd name="connsiteX5" fmla="*/ 1733752 w 1820653"/>
              <a:gd name="connsiteY5" fmla="*/ 949177 h 1819150"/>
              <a:gd name="connsiteX6" fmla="*/ 1817420 w 1820653"/>
              <a:gd name="connsiteY6" fmla="*/ 1471911 h 1819150"/>
              <a:gd name="connsiteX7" fmla="*/ 1192414 w 1820653"/>
              <a:gd name="connsiteY7" fmla="*/ 1819127 h 1819150"/>
              <a:gd name="connsiteX8" fmla="*/ 542925 w 1820653"/>
              <a:gd name="connsiteY8" fmla="*/ 1740199 h 1819150"/>
              <a:gd name="connsiteX9" fmla="*/ 212738 w 1820653"/>
              <a:gd name="connsiteY9" fmla="*/ 1272897 h 1819150"/>
              <a:gd name="connsiteX10" fmla="*/ 11314 w 1820653"/>
              <a:gd name="connsiteY10" fmla="*/ 739627 h 1819150"/>
              <a:gd name="connsiteX11" fmla="*/ 0 w 1820653"/>
              <a:gd name="connsiteY11" fmla="*/ 115136 h 1819150"/>
              <a:gd name="connsiteX0" fmla="*/ 0 w 1820653"/>
              <a:gd name="connsiteY0" fmla="*/ 115136 h 1819150"/>
              <a:gd name="connsiteX1" fmla="*/ 939552 w 1820653"/>
              <a:gd name="connsiteY1" fmla="*/ 0 h 1819150"/>
              <a:gd name="connsiteX2" fmla="*/ 1595639 w 1820653"/>
              <a:gd name="connsiteY2" fmla="*/ 339577 h 1819150"/>
              <a:gd name="connsiteX3" fmla="*/ 1749627 w 1820653"/>
              <a:gd name="connsiteY3" fmla="*/ 668190 h 1819150"/>
              <a:gd name="connsiteX4" fmla="*/ 1481339 w 1820653"/>
              <a:gd name="connsiteY4" fmla="*/ 615802 h 1819150"/>
              <a:gd name="connsiteX5" fmla="*/ 1733752 w 1820653"/>
              <a:gd name="connsiteY5" fmla="*/ 949177 h 1819150"/>
              <a:gd name="connsiteX6" fmla="*/ 1817420 w 1820653"/>
              <a:gd name="connsiteY6" fmla="*/ 1471911 h 1819150"/>
              <a:gd name="connsiteX7" fmla="*/ 1192414 w 1820653"/>
              <a:gd name="connsiteY7" fmla="*/ 1819127 h 1819150"/>
              <a:gd name="connsiteX8" fmla="*/ 542925 w 1820653"/>
              <a:gd name="connsiteY8" fmla="*/ 1740199 h 1819150"/>
              <a:gd name="connsiteX9" fmla="*/ 212738 w 1820653"/>
              <a:gd name="connsiteY9" fmla="*/ 1272897 h 1819150"/>
              <a:gd name="connsiteX10" fmla="*/ 11314 w 1820653"/>
              <a:gd name="connsiteY10" fmla="*/ 739627 h 1819150"/>
              <a:gd name="connsiteX11" fmla="*/ 0 w 1820653"/>
              <a:gd name="connsiteY11" fmla="*/ 115136 h 1819150"/>
              <a:gd name="connsiteX0" fmla="*/ 0 w 1820653"/>
              <a:gd name="connsiteY0" fmla="*/ 521536 h 2225550"/>
              <a:gd name="connsiteX1" fmla="*/ 964952 w 1820653"/>
              <a:gd name="connsiteY1" fmla="*/ 0 h 2225550"/>
              <a:gd name="connsiteX2" fmla="*/ 1595639 w 1820653"/>
              <a:gd name="connsiteY2" fmla="*/ 745977 h 2225550"/>
              <a:gd name="connsiteX3" fmla="*/ 1749627 w 1820653"/>
              <a:gd name="connsiteY3" fmla="*/ 1074590 h 2225550"/>
              <a:gd name="connsiteX4" fmla="*/ 1481339 w 1820653"/>
              <a:gd name="connsiteY4" fmla="*/ 1022202 h 2225550"/>
              <a:gd name="connsiteX5" fmla="*/ 1733752 w 1820653"/>
              <a:gd name="connsiteY5" fmla="*/ 1355577 h 2225550"/>
              <a:gd name="connsiteX6" fmla="*/ 1817420 w 1820653"/>
              <a:gd name="connsiteY6" fmla="*/ 1878311 h 2225550"/>
              <a:gd name="connsiteX7" fmla="*/ 1192414 w 1820653"/>
              <a:gd name="connsiteY7" fmla="*/ 2225527 h 2225550"/>
              <a:gd name="connsiteX8" fmla="*/ 542925 w 1820653"/>
              <a:gd name="connsiteY8" fmla="*/ 2146599 h 2225550"/>
              <a:gd name="connsiteX9" fmla="*/ 212738 w 1820653"/>
              <a:gd name="connsiteY9" fmla="*/ 1679297 h 2225550"/>
              <a:gd name="connsiteX10" fmla="*/ 11314 w 1820653"/>
              <a:gd name="connsiteY10" fmla="*/ 1146027 h 2225550"/>
              <a:gd name="connsiteX11" fmla="*/ 0 w 1820653"/>
              <a:gd name="connsiteY11" fmla="*/ 521536 h 2225550"/>
              <a:gd name="connsiteX0" fmla="*/ 439536 w 1809339"/>
              <a:gd name="connsiteY0" fmla="*/ 546936 h 2225550"/>
              <a:gd name="connsiteX1" fmla="*/ 953638 w 1809339"/>
              <a:gd name="connsiteY1" fmla="*/ 0 h 2225550"/>
              <a:gd name="connsiteX2" fmla="*/ 1584325 w 1809339"/>
              <a:gd name="connsiteY2" fmla="*/ 745977 h 2225550"/>
              <a:gd name="connsiteX3" fmla="*/ 1738313 w 1809339"/>
              <a:gd name="connsiteY3" fmla="*/ 1074590 h 2225550"/>
              <a:gd name="connsiteX4" fmla="*/ 1470025 w 1809339"/>
              <a:gd name="connsiteY4" fmla="*/ 1022202 h 2225550"/>
              <a:gd name="connsiteX5" fmla="*/ 1722438 w 1809339"/>
              <a:gd name="connsiteY5" fmla="*/ 1355577 h 2225550"/>
              <a:gd name="connsiteX6" fmla="*/ 1806106 w 1809339"/>
              <a:gd name="connsiteY6" fmla="*/ 1878311 h 2225550"/>
              <a:gd name="connsiteX7" fmla="*/ 1181100 w 1809339"/>
              <a:gd name="connsiteY7" fmla="*/ 2225527 h 2225550"/>
              <a:gd name="connsiteX8" fmla="*/ 531611 w 1809339"/>
              <a:gd name="connsiteY8" fmla="*/ 2146599 h 2225550"/>
              <a:gd name="connsiteX9" fmla="*/ 201424 w 1809339"/>
              <a:gd name="connsiteY9" fmla="*/ 1679297 h 2225550"/>
              <a:gd name="connsiteX10" fmla="*/ 0 w 1809339"/>
              <a:gd name="connsiteY10" fmla="*/ 1146027 h 2225550"/>
              <a:gd name="connsiteX11" fmla="*/ 439536 w 1809339"/>
              <a:gd name="connsiteY11" fmla="*/ 546936 h 2225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9339" h="2225550">
                <a:moveTo>
                  <a:pt x="439536" y="546936"/>
                </a:moveTo>
                <a:lnTo>
                  <a:pt x="953638" y="0"/>
                </a:lnTo>
                <a:cubicBezTo>
                  <a:pt x="1218371" y="116367"/>
                  <a:pt x="1448179" y="677234"/>
                  <a:pt x="1584325" y="745977"/>
                </a:cubicBezTo>
                <a:cubicBezTo>
                  <a:pt x="1654175" y="762646"/>
                  <a:pt x="1704182" y="1055540"/>
                  <a:pt x="1738313" y="1074590"/>
                </a:cubicBezTo>
                <a:cubicBezTo>
                  <a:pt x="1772444" y="1147614"/>
                  <a:pt x="1464469" y="963465"/>
                  <a:pt x="1470025" y="1022202"/>
                </a:cubicBezTo>
                <a:cubicBezTo>
                  <a:pt x="1484313" y="1164283"/>
                  <a:pt x="1734344" y="1213496"/>
                  <a:pt x="1722438" y="1355577"/>
                </a:cubicBezTo>
                <a:cubicBezTo>
                  <a:pt x="1804831" y="1524265"/>
                  <a:pt x="1816581" y="1497692"/>
                  <a:pt x="1806106" y="1878311"/>
                </a:cubicBezTo>
                <a:cubicBezTo>
                  <a:pt x="1615762" y="1977116"/>
                  <a:pt x="1365094" y="2228322"/>
                  <a:pt x="1181100" y="2225527"/>
                </a:cubicBezTo>
                <a:lnTo>
                  <a:pt x="531611" y="2146599"/>
                </a:lnTo>
                <a:cubicBezTo>
                  <a:pt x="391615" y="2031219"/>
                  <a:pt x="458301" y="1743401"/>
                  <a:pt x="201424" y="1679297"/>
                </a:cubicBezTo>
                <a:cubicBezTo>
                  <a:pt x="-55453" y="1418343"/>
                  <a:pt x="67206" y="1331579"/>
                  <a:pt x="0" y="1146027"/>
                </a:cubicBezTo>
                <a:lnTo>
                  <a:pt x="439536" y="546936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>
                <a:solidFill>
                  <a:schemeClr val="accent1">
                    <a:lumMod val="40000"/>
                    <a:lumOff val="60000"/>
                  </a:schemeClr>
                </a:solidFill>
                <a:latin typeface="Calibri" panose="020F0502020204030204"/>
              </a:rPr>
              <a:t>1</a:t>
            </a:r>
            <a:endParaRPr kumimoji="0" lang="en-US" sz="6600" b="1" i="0" u="none" strike="noStrike" kern="1200" cap="none" spc="0" normalizeH="0" baseline="0" noProof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6" name="bang 2"/>
          <p:cNvSpPr/>
          <p:nvPr/>
        </p:nvSpPr>
        <p:spPr>
          <a:xfrm>
            <a:off x="-5260" y="5000068"/>
            <a:ext cx="1795649" cy="1920746"/>
          </a:xfrm>
          <a:custGeom>
            <a:avLst/>
            <a:gdLst>
              <a:gd name="connsiteX0" fmla="*/ 0 w 2266682"/>
              <a:gd name="connsiteY0" fmla="*/ 0 h 1790163"/>
              <a:gd name="connsiteX1" fmla="*/ 2266682 w 2266682"/>
              <a:gd name="connsiteY1" fmla="*/ 0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184857 w 2266682"/>
              <a:gd name="connsiteY1" fmla="*/ 309093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197626"/>
              <a:gd name="connsiteY0" fmla="*/ 0 h 1790163"/>
              <a:gd name="connsiteX1" fmla="*/ 1339602 w 2197626"/>
              <a:gd name="connsiteY1" fmla="*/ 27739 h 1790163"/>
              <a:gd name="connsiteX2" fmla="*/ 1995689 w 2197626"/>
              <a:gd name="connsiteY2" fmla="*/ 367316 h 1790163"/>
              <a:gd name="connsiteX3" fmla="*/ 2086177 w 2197626"/>
              <a:gd name="connsiteY3" fmla="*/ 391129 h 1790163"/>
              <a:gd name="connsiteX4" fmla="*/ 2148089 w 2197626"/>
              <a:gd name="connsiteY4" fmla="*/ 529241 h 1790163"/>
              <a:gd name="connsiteX5" fmla="*/ 2133802 w 2197626"/>
              <a:gd name="connsiteY5" fmla="*/ 976916 h 1790163"/>
              <a:gd name="connsiteX6" fmla="*/ 2197626 w 2197626"/>
              <a:gd name="connsiteY6" fmla="*/ 1759207 h 1790163"/>
              <a:gd name="connsiteX7" fmla="*/ 0 w 2197626"/>
              <a:gd name="connsiteY7" fmla="*/ 1790163 h 1790163"/>
              <a:gd name="connsiteX8" fmla="*/ 0 w 2197626"/>
              <a:gd name="connsiteY8" fmla="*/ 0 h 1790163"/>
              <a:gd name="connsiteX0" fmla="*/ 0 w 2204063"/>
              <a:gd name="connsiteY0" fmla="*/ 0 h 1790163"/>
              <a:gd name="connsiteX1" fmla="*/ 1339602 w 2204063"/>
              <a:gd name="connsiteY1" fmla="*/ 27739 h 1790163"/>
              <a:gd name="connsiteX2" fmla="*/ 1995689 w 2204063"/>
              <a:gd name="connsiteY2" fmla="*/ 367316 h 1790163"/>
              <a:gd name="connsiteX3" fmla="*/ 2086177 w 2204063"/>
              <a:gd name="connsiteY3" fmla="*/ 391129 h 1790163"/>
              <a:gd name="connsiteX4" fmla="*/ 2148089 w 2204063"/>
              <a:gd name="connsiteY4" fmla="*/ 529241 h 1790163"/>
              <a:gd name="connsiteX5" fmla="*/ 2133802 w 2204063"/>
              <a:gd name="connsiteY5" fmla="*/ 976916 h 1790163"/>
              <a:gd name="connsiteX6" fmla="*/ 2197626 w 2204063"/>
              <a:gd name="connsiteY6" fmla="*/ 1759207 h 1790163"/>
              <a:gd name="connsiteX7" fmla="*/ 0 w 2204063"/>
              <a:gd name="connsiteY7" fmla="*/ 1790163 h 1790163"/>
              <a:gd name="connsiteX8" fmla="*/ 0 w 2204063"/>
              <a:gd name="connsiteY8" fmla="*/ 0 h 1790163"/>
              <a:gd name="connsiteX0" fmla="*/ 0 w 2195699"/>
              <a:gd name="connsiteY0" fmla="*/ 0 h 1790163"/>
              <a:gd name="connsiteX1" fmla="*/ 1339602 w 2195699"/>
              <a:gd name="connsiteY1" fmla="*/ 27739 h 1790163"/>
              <a:gd name="connsiteX2" fmla="*/ 1995689 w 2195699"/>
              <a:gd name="connsiteY2" fmla="*/ 367316 h 1790163"/>
              <a:gd name="connsiteX3" fmla="*/ 2086177 w 2195699"/>
              <a:gd name="connsiteY3" fmla="*/ 391129 h 1790163"/>
              <a:gd name="connsiteX4" fmla="*/ 2148089 w 2195699"/>
              <a:gd name="connsiteY4" fmla="*/ 529241 h 1790163"/>
              <a:gd name="connsiteX5" fmla="*/ 2133802 w 2195699"/>
              <a:gd name="connsiteY5" fmla="*/ 976916 h 1790163"/>
              <a:gd name="connsiteX6" fmla="*/ 2185720 w 2195699"/>
              <a:gd name="connsiteY6" fmla="*/ 1652050 h 1790163"/>
              <a:gd name="connsiteX7" fmla="*/ 0 w 2195699"/>
              <a:gd name="connsiteY7" fmla="*/ 1790163 h 1790163"/>
              <a:gd name="connsiteX8" fmla="*/ 0 w 2195699"/>
              <a:gd name="connsiteY8" fmla="*/ 0 h 1790163"/>
              <a:gd name="connsiteX0" fmla="*/ 0 w 2195699"/>
              <a:gd name="connsiteY0" fmla="*/ 0 h 1652050"/>
              <a:gd name="connsiteX1" fmla="*/ 1339602 w 2195699"/>
              <a:gd name="connsiteY1" fmla="*/ 27739 h 1652050"/>
              <a:gd name="connsiteX2" fmla="*/ 1995689 w 2195699"/>
              <a:gd name="connsiteY2" fmla="*/ 367316 h 1652050"/>
              <a:gd name="connsiteX3" fmla="*/ 2086177 w 2195699"/>
              <a:gd name="connsiteY3" fmla="*/ 391129 h 1652050"/>
              <a:gd name="connsiteX4" fmla="*/ 2148089 w 2195699"/>
              <a:gd name="connsiteY4" fmla="*/ 529241 h 1652050"/>
              <a:gd name="connsiteX5" fmla="*/ 2133802 w 2195699"/>
              <a:gd name="connsiteY5" fmla="*/ 976916 h 1652050"/>
              <a:gd name="connsiteX6" fmla="*/ 2185720 w 2195699"/>
              <a:gd name="connsiteY6" fmla="*/ 1652050 h 1652050"/>
              <a:gd name="connsiteX7" fmla="*/ 1114425 w 2195699"/>
              <a:gd name="connsiteY7" fmla="*/ 1647288 h 1652050"/>
              <a:gd name="connsiteX8" fmla="*/ 0 w 2195699"/>
              <a:gd name="connsiteY8" fmla="*/ 0 h 1652050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0 w 2195699"/>
              <a:gd name="connsiteY9" fmla="*/ 0 h 1948485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519314 w 2195699"/>
              <a:gd name="connsiteY9" fmla="*/ 1167416 h 1948485"/>
              <a:gd name="connsiteX10" fmla="*/ 0 w 2195699"/>
              <a:gd name="connsiteY10" fmla="*/ 0 h 1948485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9264 w 1795649"/>
              <a:gd name="connsiteY9" fmla="*/ 1139677 h 1920746"/>
              <a:gd name="connsiteX10" fmla="*/ 0 w 1795649"/>
              <a:gd name="connsiteY10" fmla="*/ 115136 h 1920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95649" h="1920746">
                <a:moveTo>
                  <a:pt x="0" y="115136"/>
                </a:moveTo>
                <a:lnTo>
                  <a:pt x="939552" y="0"/>
                </a:lnTo>
                <a:cubicBezTo>
                  <a:pt x="1204285" y="116367"/>
                  <a:pt x="1459493" y="270834"/>
                  <a:pt x="1595639" y="339577"/>
                </a:cubicBezTo>
                <a:cubicBezTo>
                  <a:pt x="1665489" y="356246"/>
                  <a:pt x="1651996" y="344340"/>
                  <a:pt x="1686127" y="363390"/>
                </a:cubicBezTo>
                <a:cubicBezTo>
                  <a:pt x="1720258" y="436414"/>
                  <a:pt x="1742483" y="442765"/>
                  <a:pt x="1748039" y="501502"/>
                </a:cubicBezTo>
                <a:cubicBezTo>
                  <a:pt x="1762327" y="643583"/>
                  <a:pt x="1745658" y="807096"/>
                  <a:pt x="1733752" y="949177"/>
                </a:cubicBezTo>
                <a:cubicBezTo>
                  <a:pt x="1816145" y="1117865"/>
                  <a:pt x="1796145" y="1243692"/>
                  <a:pt x="1785670" y="1624311"/>
                </a:cubicBezTo>
                <a:cubicBezTo>
                  <a:pt x="1601676" y="1621516"/>
                  <a:pt x="1427208" y="1923522"/>
                  <a:pt x="1243214" y="1920727"/>
                </a:cubicBezTo>
                <a:lnTo>
                  <a:pt x="714375" y="1619549"/>
                </a:lnTo>
                <a:cubicBezTo>
                  <a:pt x="573155" y="1411967"/>
                  <a:pt x="260484" y="1347259"/>
                  <a:pt x="119264" y="1139677"/>
                </a:cubicBezTo>
                <a:lnTo>
                  <a:pt x="0" y="115136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bang 3"/>
          <p:cNvSpPr/>
          <p:nvPr/>
        </p:nvSpPr>
        <p:spPr>
          <a:xfrm rot="1066537">
            <a:off x="717730" y="2842928"/>
            <a:ext cx="2338126" cy="2477828"/>
          </a:xfrm>
          <a:custGeom>
            <a:avLst/>
            <a:gdLst>
              <a:gd name="connsiteX0" fmla="*/ 0 w 2266682"/>
              <a:gd name="connsiteY0" fmla="*/ 0 h 1790163"/>
              <a:gd name="connsiteX1" fmla="*/ 2266682 w 2266682"/>
              <a:gd name="connsiteY1" fmla="*/ 0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184857 w 2266682"/>
              <a:gd name="connsiteY1" fmla="*/ 309093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197626"/>
              <a:gd name="connsiteY0" fmla="*/ 0 h 1790163"/>
              <a:gd name="connsiteX1" fmla="*/ 1339602 w 2197626"/>
              <a:gd name="connsiteY1" fmla="*/ 27739 h 1790163"/>
              <a:gd name="connsiteX2" fmla="*/ 1995689 w 2197626"/>
              <a:gd name="connsiteY2" fmla="*/ 367316 h 1790163"/>
              <a:gd name="connsiteX3" fmla="*/ 2086177 w 2197626"/>
              <a:gd name="connsiteY3" fmla="*/ 391129 h 1790163"/>
              <a:gd name="connsiteX4" fmla="*/ 2148089 w 2197626"/>
              <a:gd name="connsiteY4" fmla="*/ 529241 h 1790163"/>
              <a:gd name="connsiteX5" fmla="*/ 2133802 w 2197626"/>
              <a:gd name="connsiteY5" fmla="*/ 976916 h 1790163"/>
              <a:gd name="connsiteX6" fmla="*/ 2197626 w 2197626"/>
              <a:gd name="connsiteY6" fmla="*/ 1759207 h 1790163"/>
              <a:gd name="connsiteX7" fmla="*/ 0 w 2197626"/>
              <a:gd name="connsiteY7" fmla="*/ 1790163 h 1790163"/>
              <a:gd name="connsiteX8" fmla="*/ 0 w 2197626"/>
              <a:gd name="connsiteY8" fmla="*/ 0 h 1790163"/>
              <a:gd name="connsiteX0" fmla="*/ 0 w 2204063"/>
              <a:gd name="connsiteY0" fmla="*/ 0 h 1790163"/>
              <a:gd name="connsiteX1" fmla="*/ 1339602 w 2204063"/>
              <a:gd name="connsiteY1" fmla="*/ 27739 h 1790163"/>
              <a:gd name="connsiteX2" fmla="*/ 1995689 w 2204063"/>
              <a:gd name="connsiteY2" fmla="*/ 367316 h 1790163"/>
              <a:gd name="connsiteX3" fmla="*/ 2086177 w 2204063"/>
              <a:gd name="connsiteY3" fmla="*/ 391129 h 1790163"/>
              <a:gd name="connsiteX4" fmla="*/ 2148089 w 2204063"/>
              <a:gd name="connsiteY4" fmla="*/ 529241 h 1790163"/>
              <a:gd name="connsiteX5" fmla="*/ 2133802 w 2204063"/>
              <a:gd name="connsiteY5" fmla="*/ 976916 h 1790163"/>
              <a:gd name="connsiteX6" fmla="*/ 2197626 w 2204063"/>
              <a:gd name="connsiteY6" fmla="*/ 1759207 h 1790163"/>
              <a:gd name="connsiteX7" fmla="*/ 0 w 2204063"/>
              <a:gd name="connsiteY7" fmla="*/ 1790163 h 1790163"/>
              <a:gd name="connsiteX8" fmla="*/ 0 w 2204063"/>
              <a:gd name="connsiteY8" fmla="*/ 0 h 1790163"/>
              <a:gd name="connsiteX0" fmla="*/ 0 w 2195699"/>
              <a:gd name="connsiteY0" fmla="*/ 0 h 1790163"/>
              <a:gd name="connsiteX1" fmla="*/ 1339602 w 2195699"/>
              <a:gd name="connsiteY1" fmla="*/ 27739 h 1790163"/>
              <a:gd name="connsiteX2" fmla="*/ 1995689 w 2195699"/>
              <a:gd name="connsiteY2" fmla="*/ 367316 h 1790163"/>
              <a:gd name="connsiteX3" fmla="*/ 2086177 w 2195699"/>
              <a:gd name="connsiteY3" fmla="*/ 391129 h 1790163"/>
              <a:gd name="connsiteX4" fmla="*/ 2148089 w 2195699"/>
              <a:gd name="connsiteY4" fmla="*/ 529241 h 1790163"/>
              <a:gd name="connsiteX5" fmla="*/ 2133802 w 2195699"/>
              <a:gd name="connsiteY5" fmla="*/ 976916 h 1790163"/>
              <a:gd name="connsiteX6" fmla="*/ 2185720 w 2195699"/>
              <a:gd name="connsiteY6" fmla="*/ 1652050 h 1790163"/>
              <a:gd name="connsiteX7" fmla="*/ 0 w 2195699"/>
              <a:gd name="connsiteY7" fmla="*/ 1790163 h 1790163"/>
              <a:gd name="connsiteX8" fmla="*/ 0 w 2195699"/>
              <a:gd name="connsiteY8" fmla="*/ 0 h 1790163"/>
              <a:gd name="connsiteX0" fmla="*/ 0 w 2195699"/>
              <a:gd name="connsiteY0" fmla="*/ 0 h 1652050"/>
              <a:gd name="connsiteX1" fmla="*/ 1339602 w 2195699"/>
              <a:gd name="connsiteY1" fmla="*/ 27739 h 1652050"/>
              <a:gd name="connsiteX2" fmla="*/ 1995689 w 2195699"/>
              <a:gd name="connsiteY2" fmla="*/ 367316 h 1652050"/>
              <a:gd name="connsiteX3" fmla="*/ 2086177 w 2195699"/>
              <a:gd name="connsiteY3" fmla="*/ 391129 h 1652050"/>
              <a:gd name="connsiteX4" fmla="*/ 2148089 w 2195699"/>
              <a:gd name="connsiteY4" fmla="*/ 529241 h 1652050"/>
              <a:gd name="connsiteX5" fmla="*/ 2133802 w 2195699"/>
              <a:gd name="connsiteY5" fmla="*/ 976916 h 1652050"/>
              <a:gd name="connsiteX6" fmla="*/ 2185720 w 2195699"/>
              <a:gd name="connsiteY6" fmla="*/ 1652050 h 1652050"/>
              <a:gd name="connsiteX7" fmla="*/ 1114425 w 2195699"/>
              <a:gd name="connsiteY7" fmla="*/ 1647288 h 1652050"/>
              <a:gd name="connsiteX8" fmla="*/ 0 w 2195699"/>
              <a:gd name="connsiteY8" fmla="*/ 0 h 1652050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0 w 2195699"/>
              <a:gd name="connsiteY9" fmla="*/ 0 h 1948485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519314 w 2195699"/>
              <a:gd name="connsiteY9" fmla="*/ 1167416 h 1948485"/>
              <a:gd name="connsiteX10" fmla="*/ 0 w 2195699"/>
              <a:gd name="connsiteY10" fmla="*/ 0 h 1948485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9264 w 1795649"/>
              <a:gd name="connsiteY9" fmla="*/ 1139677 h 1920746"/>
              <a:gd name="connsiteX10" fmla="*/ 0 w 1795649"/>
              <a:gd name="connsiteY10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314 w 1795649"/>
              <a:gd name="connsiteY9" fmla="*/ 739627 h 1920746"/>
              <a:gd name="connsiteX10" fmla="*/ 0 w 1795649"/>
              <a:gd name="connsiteY10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212738 w 1795649"/>
              <a:gd name="connsiteY9" fmla="*/ 1272897 h 1920746"/>
              <a:gd name="connsiteX10" fmla="*/ 11314 w 1795649"/>
              <a:gd name="connsiteY10" fmla="*/ 739627 h 1920746"/>
              <a:gd name="connsiteX11" fmla="*/ 0 w 1795649"/>
              <a:gd name="connsiteY11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212738 w 1795649"/>
              <a:gd name="connsiteY9" fmla="*/ 1272897 h 1920746"/>
              <a:gd name="connsiteX10" fmla="*/ 11314 w 1795649"/>
              <a:gd name="connsiteY10" fmla="*/ 739627 h 1920746"/>
              <a:gd name="connsiteX11" fmla="*/ 0 w 1795649"/>
              <a:gd name="connsiteY11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212738 w 1795649"/>
              <a:gd name="connsiteY9" fmla="*/ 1272897 h 1920746"/>
              <a:gd name="connsiteX10" fmla="*/ 11314 w 1795649"/>
              <a:gd name="connsiteY10" fmla="*/ 739627 h 1920746"/>
              <a:gd name="connsiteX11" fmla="*/ 0 w 1795649"/>
              <a:gd name="connsiteY11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542925 w 1795649"/>
              <a:gd name="connsiteY8" fmla="*/ 1740199 h 1920746"/>
              <a:gd name="connsiteX9" fmla="*/ 212738 w 1795649"/>
              <a:gd name="connsiteY9" fmla="*/ 1272897 h 1920746"/>
              <a:gd name="connsiteX10" fmla="*/ 11314 w 1795649"/>
              <a:gd name="connsiteY10" fmla="*/ 739627 h 1920746"/>
              <a:gd name="connsiteX11" fmla="*/ 0 w 1795649"/>
              <a:gd name="connsiteY11" fmla="*/ 115136 h 1920746"/>
              <a:gd name="connsiteX0" fmla="*/ 0 w 1795649"/>
              <a:gd name="connsiteY0" fmla="*/ 115136 h 1740199"/>
              <a:gd name="connsiteX1" fmla="*/ 939552 w 1795649"/>
              <a:gd name="connsiteY1" fmla="*/ 0 h 1740199"/>
              <a:gd name="connsiteX2" fmla="*/ 1595639 w 1795649"/>
              <a:gd name="connsiteY2" fmla="*/ 339577 h 1740199"/>
              <a:gd name="connsiteX3" fmla="*/ 1686127 w 1795649"/>
              <a:gd name="connsiteY3" fmla="*/ 363390 h 1740199"/>
              <a:gd name="connsiteX4" fmla="*/ 1748039 w 1795649"/>
              <a:gd name="connsiteY4" fmla="*/ 501502 h 1740199"/>
              <a:gd name="connsiteX5" fmla="*/ 1733752 w 1795649"/>
              <a:gd name="connsiteY5" fmla="*/ 949177 h 1740199"/>
              <a:gd name="connsiteX6" fmla="*/ 1785670 w 1795649"/>
              <a:gd name="connsiteY6" fmla="*/ 1624311 h 1740199"/>
              <a:gd name="connsiteX7" fmla="*/ 1173364 w 1795649"/>
              <a:gd name="connsiteY7" fmla="*/ 1685777 h 1740199"/>
              <a:gd name="connsiteX8" fmla="*/ 542925 w 1795649"/>
              <a:gd name="connsiteY8" fmla="*/ 1740199 h 1740199"/>
              <a:gd name="connsiteX9" fmla="*/ 212738 w 1795649"/>
              <a:gd name="connsiteY9" fmla="*/ 1272897 h 1740199"/>
              <a:gd name="connsiteX10" fmla="*/ 11314 w 1795649"/>
              <a:gd name="connsiteY10" fmla="*/ 739627 h 1740199"/>
              <a:gd name="connsiteX11" fmla="*/ 0 w 1795649"/>
              <a:gd name="connsiteY11" fmla="*/ 115136 h 1740199"/>
              <a:gd name="connsiteX0" fmla="*/ 0 w 1795649"/>
              <a:gd name="connsiteY0" fmla="*/ 115136 h 1819155"/>
              <a:gd name="connsiteX1" fmla="*/ 939552 w 1795649"/>
              <a:gd name="connsiteY1" fmla="*/ 0 h 1819155"/>
              <a:gd name="connsiteX2" fmla="*/ 1595639 w 1795649"/>
              <a:gd name="connsiteY2" fmla="*/ 339577 h 1819155"/>
              <a:gd name="connsiteX3" fmla="*/ 1686127 w 1795649"/>
              <a:gd name="connsiteY3" fmla="*/ 363390 h 1819155"/>
              <a:gd name="connsiteX4" fmla="*/ 1748039 w 1795649"/>
              <a:gd name="connsiteY4" fmla="*/ 501502 h 1819155"/>
              <a:gd name="connsiteX5" fmla="*/ 1733752 w 1795649"/>
              <a:gd name="connsiteY5" fmla="*/ 949177 h 1819155"/>
              <a:gd name="connsiteX6" fmla="*/ 1785670 w 1795649"/>
              <a:gd name="connsiteY6" fmla="*/ 1624311 h 1819155"/>
              <a:gd name="connsiteX7" fmla="*/ 1192414 w 1795649"/>
              <a:gd name="connsiteY7" fmla="*/ 1819127 h 1819155"/>
              <a:gd name="connsiteX8" fmla="*/ 542925 w 1795649"/>
              <a:gd name="connsiteY8" fmla="*/ 1740199 h 1819155"/>
              <a:gd name="connsiteX9" fmla="*/ 212738 w 1795649"/>
              <a:gd name="connsiteY9" fmla="*/ 1272897 h 1819155"/>
              <a:gd name="connsiteX10" fmla="*/ 11314 w 1795649"/>
              <a:gd name="connsiteY10" fmla="*/ 739627 h 1819155"/>
              <a:gd name="connsiteX11" fmla="*/ 0 w 1795649"/>
              <a:gd name="connsiteY11" fmla="*/ 115136 h 1819155"/>
              <a:gd name="connsiteX0" fmla="*/ 0 w 1820653"/>
              <a:gd name="connsiteY0" fmla="*/ 115136 h 1819143"/>
              <a:gd name="connsiteX1" fmla="*/ 939552 w 1820653"/>
              <a:gd name="connsiteY1" fmla="*/ 0 h 1819143"/>
              <a:gd name="connsiteX2" fmla="*/ 1595639 w 1820653"/>
              <a:gd name="connsiteY2" fmla="*/ 339577 h 1819143"/>
              <a:gd name="connsiteX3" fmla="*/ 1686127 w 1820653"/>
              <a:gd name="connsiteY3" fmla="*/ 363390 h 1819143"/>
              <a:gd name="connsiteX4" fmla="*/ 1748039 w 1820653"/>
              <a:gd name="connsiteY4" fmla="*/ 501502 h 1819143"/>
              <a:gd name="connsiteX5" fmla="*/ 1733752 w 1820653"/>
              <a:gd name="connsiteY5" fmla="*/ 949177 h 1819143"/>
              <a:gd name="connsiteX6" fmla="*/ 1817420 w 1820653"/>
              <a:gd name="connsiteY6" fmla="*/ 1471911 h 1819143"/>
              <a:gd name="connsiteX7" fmla="*/ 1192414 w 1820653"/>
              <a:gd name="connsiteY7" fmla="*/ 1819127 h 1819143"/>
              <a:gd name="connsiteX8" fmla="*/ 542925 w 1820653"/>
              <a:gd name="connsiteY8" fmla="*/ 1740199 h 1819143"/>
              <a:gd name="connsiteX9" fmla="*/ 212738 w 1820653"/>
              <a:gd name="connsiteY9" fmla="*/ 1272897 h 1819143"/>
              <a:gd name="connsiteX10" fmla="*/ 11314 w 1820653"/>
              <a:gd name="connsiteY10" fmla="*/ 739627 h 1819143"/>
              <a:gd name="connsiteX11" fmla="*/ 0 w 1820653"/>
              <a:gd name="connsiteY11" fmla="*/ 115136 h 1819143"/>
              <a:gd name="connsiteX0" fmla="*/ 0 w 1820653"/>
              <a:gd name="connsiteY0" fmla="*/ 115136 h 1819150"/>
              <a:gd name="connsiteX1" fmla="*/ 939552 w 1820653"/>
              <a:gd name="connsiteY1" fmla="*/ 0 h 1819150"/>
              <a:gd name="connsiteX2" fmla="*/ 1595639 w 1820653"/>
              <a:gd name="connsiteY2" fmla="*/ 339577 h 1819150"/>
              <a:gd name="connsiteX3" fmla="*/ 1686127 w 1820653"/>
              <a:gd name="connsiteY3" fmla="*/ 363390 h 1819150"/>
              <a:gd name="connsiteX4" fmla="*/ 1748039 w 1820653"/>
              <a:gd name="connsiteY4" fmla="*/ 501502 h 1819150"/>
              <a:gd name="connsiteX5" fmla="*/ 1733752 w 1820653"/>
              <a:gd name="connsiteY5" fmla="*/ 949177 h 1819150"/>
              <a:gd name="connsiteX6" fmla="*/ 1817420 w 1820653"/>
              <a:gd name="connsiteY6" fmla="*/ 1471911 h 1819150"/>
              <a:gd name="connsiteX7" fmla="*/ 1192414 w 1820653"/>
              <a:gd name="connsiteY7" fmla="*/ 1819127 h 1819150"/>
              <a:gd name="connsiteX8" fmla="*/ 542925 w 1820653"/>
              <a:gd name="connsiteY8" fmla="*/ 1740199 h 1819150"/>
              <a:gd name="connsiteX9" fmla="*/ 212738 w 1820653"/>
              <a:gd name="connsiteY9" fmla="*/ 1272897 h 1819150"/>
              <a:gd name="connsiteX10" fmla="*/ 11314 w 1820653"/>
              <a:gd name="connsiteY10" fmla="*/ 739627 h 1819150"/>
              <a:gd name="connsiteX11" fmla="*/ 0 w 1820653"/>
              <a:gd name="connsiteY11" fmla="*/ 115136 h 1819150"/>
              <a:gd name="connsiteX0" fmla="*/ 0 w 1820653"/>
              <a:gd name="connsiteY0" fmla="*/ 115136 h 1819150"/>
              <a:gd name="connsiteX1" fmla="*/ 939552 w 1820653"/>
              <a:gd name="connsiteY1" fmla="*/ 0 h 1819150"/>
              <a:gd name="connsiteX2" fmla="*/ 1595639 w 1820653"/>
              <a:gd name="connsiteY2" fmla="*/ 339577 h 1819150"/>
              <a:gd name="connsiteX3" fmla="*/ 1686127 w 1820653"/>
              <a:gd name="connsiteY3" fmla="*/ 363390 h 1819150"/>
              <a:gd name="connsiteX4" fmla="*/ 1481339 w 1820653"/>
              <a:gd name="connsiteY4" fmla="*/ 615802 h 1819150"/>
              <a:gd name="connsiteX5" fmla="*/ 1733752 w 1820653"/>
              <a:gd name="connsiteY5" fmla="*/ 949177 h 1819150"/>
              <a:gd name="connsiteX6" fmla="*/ 1817420 w 1820653"/>
              <a:gd name="connsiteY6" fmla="*/ 1471911 h 1819150"/>
              <a:gd name="connsiteX7" fmla="*/ 1192414 w 1820653"/>
              <a:gd name="connsiteY7" fmla="*/ 1819127 h 1819150"/>
              <a:gd name="connsiteX8" fmla="*/ 542925 w 1820653"/>
              <a:gd name="connsiteY8" fmla="*/ 1740199 h 1819150"/>
              <a:gd name="connsiteX9" fmla="*/ 212738 w 1820653"/>
              <a:gd name="connsiteY9" fmla="*/ 1272897 h 1819150"/>
              <a:gd name="connsiteX10" fmla="*/ 11314 w 1820653"/>
              <a:gd name="connsiteY10" fmla="*/ 739627 h 1819150"/>
              <a:gd name="connsiteX11" fmla="*/ 0 w 1820653"/>
              <a:gd name="connsiteY11" fmla="*/ 115136 h 1819150"/>
              <a:gd name="connsiteX0" fmla="*/ 0 w 1820653"/>
              <a:gd name="connsiteY0" fmla="*/ 115136 h 1819150"/>
              <a:gd name="connsiteX1" fmla="*/ 939552 w 1820653"/>
              <a:gd name="connsiteY1" fmla="*/ 0 h 1819150"/>
              <a:gd name="connsiteX2" fmla="*/ 1595639 w 1820653"/>
              <a:gd name="connsiteY2" fmla="*/ 339577 h 1819150"/>
              <a:gd name="connsiteX3" fmla="*/ 1698827 w 1820653"/>
              <a:gd name="connsiteY3" fmla="*/ 503090 h 1819150"/>
              <a:gd name="connsiteX4" fmla="*/ 1481339 w 1820653"/>
              <a:gd name="connsiteY4" fmla="*/ 615802 h 1819150"/>
              <a:gd name="connsiteX5" fmla="*/ 1733752 w 1820653"/>
              <a:gd name="connsiteY5" fmla="*/ 949177 h 1819150"/>
              <a:gd name="connsiteX6" fmla="*/ 1817420 w 1820653"/>
              <a:gd name="connsiteY6" fmla="*/ 1471911 h 1819150"/>
              <a:gd name="connsiteX7" fmla="*/ 1192414 w 1820653"/>
              <a:gd name="connsiteY7" fmla="*/ 1819127 h 1819150"/>
              <a:gd name="connsiteX8" fmla="*/ 542925 w 1820653"/>
              <a:gd name="connsiteY8" fmla="*/ 1740199 h 1819150"/>
              <a:gd name="connsiteX9" fmla="*/ 212738 w 1820653"/>
              <a:gd name="connsiteY9" fmla="*/ 1272897 h 1819150"/>
              <a:gd name="connsiteX10" fmla="*/ 11314 w 1820653"/>
              <a:gd name="connsiteY10" fmla="*/ 739627 h 1819150"/>
              <a:gd name="connsiteX11" fmla="*/ 0 w 1820653"/>
              <a:gd name="connsiteY11" fmla="*/ 115136 h 1819150"/>
              <a:gd name="connsiteX0" fmla="*/ 0 w 1820653"/>
              <a:gd name="connsiteY0" fmla="*/ 115136 h 1819150"/>
              <a:gd name="connsiteX1" fmla="*/ 939552 w 1820653"/>
              <a:gd name="connsiteY1" fmla="*/ 0 h 1819150"/>
              <a:gd name="connsiteX2" fmla="*/ 1595639 w 1820653"/>
              <a:gd name="connsiteY2" fmla="*/ 339577 h 1819150"/>
              <a:gd name="connsiteX3" fmla="*/ 1749627 w 1820653"/>
              <a:gd name="connsiteY3" fmla="*/ 668190 h 1819150"/>
              <a:gd name="connsiteX4" fmla="*/ 1481339 w 1820653"/>
              <a:gd name="connsiteY4" fmla="*/ 615802 h 1819150"/>
              <a:gd name="connsiteX5" fmla="*/ 1733752 w 1820653"/>
              <a:gd name="connsiteY5" fmla="*/ 949177 h 1819150"/>
              <a:gd name="connsiteX6" fmla="*/ 1817420 w 1820653"/>
              <a:gd name="connsiteY6" fmla="*/ 1471911 h 1819150"/>
              <a:gd name="connsiteX7" fmla="*/ 1192414 w 1820653"/>
              <a:gd name="connsiteY7" fmla="*/ 1819127 h 1819150"/>
              <a:gd name="connsiteX8" fmla="*/ 542925 w 1820653"/>
              <a:gd name="connsiteY8" fmla="*/ 1740199 h 1819150"/>
              <a:gd name="connsiteX9" fmla="*/ 212738 w 1820653"/>
              <a:gd name="connsiteY9" fmla="*/ 1272897 h 1819150"/>
              <a:gd name="connsiteX10" fmla="*/ 11314 w 1820653"/>
              <a:gd name="connsiteY10" fmla="*/ 739627 h 1819150"/>
              <a:gd name="connsiteX11" fmla="*/ 0 w 1820653"/>
              <a:gd name="connsiteY11" fmla="*/ 115136 h 1819150"/>
              <a:gd name="connsiteX0" fmla="*/ 0 w 1820653"/>
              <a:gd name="connsiteY0" fmla="*/ 521536 h 2225550"/>
              <a:gd name="connsiteX1" fmla="*/ 964952 w 1820653"/>
              <a:gd name="connsiteY1" fmla="*/ 0 h 2225550"/>
              <a:gd name="connsiteX2" fmla="*/ 1595639 w 1820653"/>
              <a:gd name="connsiteY2" fmla="*/ 745977 h 2225550"/>
              <a:gd name="connsiteX3" fmla="*/ 1749627 w 1820653"/>
              <a:gd name="connsiteY3" fmla="*/ 1074590 h 2225550"/>
              <a:gd name="connsiteX4" fmla="*/ 1481339 w 1820653"/>
              <a:gd name="connsiteY4" fmla="*/ 1022202 h 2225550"/>
              <a:gd name="connsiteX5" fmla="*/ 1733752 w 1820653"/>
              <a:gd name="connsiteY5" fmla="*/ 1355577 h 2225550"/>
              <a:gd name="connsiteX6" fmla="*/ 1817420 w 1820653"/>
              <a:gd name="connsiteY6" fmla="*/ 1878311 h 2225550"/>
              <a:gd name="connsiteX7" fmla="*/ 1192414 w 1820653"/>
              <a:gd name="connsiteY7" fmla="*/ 2225527 h 2225550"/>
              <a:gd name="connsiteX8" fmla="*/ 542925 w 1820653"/>
              <a:gd name="connsiteY8" fmla="*/ 2146599 h 2225550"/>
              <a:gd name="connsiteX9" fmla="*/ 212738 w 1820653"/>
              <a:gd name="connsiteY9" fmla="*/ 1679297 h 2225550"/>
              <a:gd name="connsiteX10" fmla="*/ 11314 w 1820653"/>
              <a:gd name="connsiteY10" fmla="*/ 1146027 h 2225550"/>
              <a:gd name="connsiteX11" fmla="*/ 0 w 1820653"/>
              <a:gd name="connsiteY11" fmla="*/ 521536 h 2225550"/>
              <a:gd name="connsiteX0" fmla="*/ 439536 w 1809339"/>
              <a:gd name="connsiteY0" fmla="*/ 546936 h 2225550"/>
              <a:gd name="connsiteX1" fmla="*/ 953638 w 1809339"/>
              <a:gd name="connsiteY1" fmla="*/ 0 h 2225550"/>
              <a:gd name="connsiteX2" fmla="*/ 1584325 w 1809339"/>
              <a:gd name="connsiteY2" fmla="*/ 745977 h 2225550"/>
              <a:gd name="connsiteX3" fmla="*/ 1738313 w 1809339"/>
              <a:gd name="connsiteY3" fmla="*/ 1074590 h 2225550"/>
              <a:gd name="connsiteX4" fmla="*/ 1470025 w 1809339"/>
              <a:gd name="connsiteY4" fmla="*/ 1022202 h 2225550"/>
              <a:gd name="connsiteX5" fmla="*/ 1722438 w 1809339"/>
              <a:gd name="connsiteY5" fmla="*/ 1355577 h 2225550"/>
              <a:gd name="connsiteX6" fmla="*/ 1806106 w 1809339"/>
              <a:gd name="connsiteY6" fmla="*/ 1878311 h 2225550"/>
              <a:gd name="connsiteX7" fmla="*/ 1181100 w 1809339"/>
              <a:gd name="connsiteY7" fmla="*/ 2225527 h 2225550"/>
              <a:gd name="connsiteX8" fmla="*/ 531611 w 1809339"/>
              <a:gd name="connsiteY8" fmla="*/ 2146599 h 2225550"/>
              <a:gd name="connsiteX9" fmla="*/ 201424 w 1809339"/>
              <a:gd name="connsiteY9" fmla="*/ 1679297 h 2225550"/>
              <a:gd name="connsiteX10" fmla="*/ 0 w 1809339"/>
              <a:gd name="connsiteY10" fmla="*/ 1146027 h 2225550"/>
              <a:gd name="connsiteX11" fmla="*/ 439536 w 1809339"/>
              <a:gd name="connsiteY11" fmla="*/ 546936 h 2225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9339" h="2225550">
                <a:moveTo>
                  <a:pt x="439536" y="546936"/>
                </a:moveTo>
                <a:lnTo>
                  <a:pt x="953638" y="0"/>
                </a:lnTo>
                <a:cubicBezTo>
                  <a:pt x="1218371" y="116367"/>
                  <a:pt x="1448179" y="677234"/>
                  <a:pt x="1584325" y="745977"/>
                </a:cubicBezTo>
                <a:cubicBezTo>
                  <a:pt x="1654175" y="762646"/>
                  <a:pt x="1704182" y="1055540"/>
                  <a:pt x="1738313" y="1074590"/>
                </a:cubicBezTo>
                <a:cubicBezTo>
                  <a:pt x="1772444" y="1147614"/>
                  <a:pt x="1464469" y="963465"/>
                  <a:pt x="1470025" y="1022202"/>
                </a:cubicBezTo>
                <a:cubicBezTo>
                  <a:pt x="1484313" y="1164283"/>
                  <a:pt x="1734344" y="1213496"/>
                  <a:pt x="1722438" y="1355577"/>
                </a:cubicBezTo>
                <a:cubicBezTo>
                  <a:pt x="1804831" y="1524265"/>
                  <a:pt x="1816581" y="1497692"/>
                  <a:pt x="1806106" y="1878311"/>
                </a:cubicBezTo>
                <a:cubicBezTo>
                  <a:pt x="1615762" y="1977116"/>
                  <a:pt x="1365094" y="2228322"/>
                  <a:pt x="1181100" y="2225527"/>
                </a:cubicBezTo>
                <a:lnTo>
                  <a:pt x="531611" y="2146599"/>
                </a:lnTo>
                <a:cubicBezTo>
                  <a:pt x="391615" y="2031219"/>
                  <a:pt x="458301" y="1743401"/>
                  <a:pt x="201424" y="1679297"/>
                </a:cubicBezTo>
                <a:cubicBezTo>
                  <a:pt x="-55453" y="1418343"/>
                  <a:pt x="67206" y="1331579"/>
                  <a:pt x="0" y="1146027"/>
                </a:cubicBezTo>
                <a:lnTo>
                  <a:pt x="439536" y="546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8" name="bang 5"/>
          <p:cNvSpPr/>
          <p:nvPr/>
        </p:nvSpPr>
        <p:spPr>
          <a:xfrm>
            <a:off x="3801973" y="-487503"/>
            <a:ext cx="2564571" cy="2456133"/>
          </a:xfrm>
          <a:custGeom>
            <a:avLst/>
            <a:gdLst>
              <a:gd name="connsiteX0" fmla="*/ 0 w 2266682"/>
              <a:gd name="connsiteY0" fmla="*/ 0 h 1790163"/>
              <a:gd name="connsiteX1" fmla="*/ 2266682 w 2266682"/>
              <a:gd name="connsiteY1" fmla="*/ 0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184857 w 2266682"/>
              <a:gd name="connsiteY1" fmla="*/ 309093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197626"/>
              <a:gd name="connsiteY0" fmla="*/ 0 h 1790163"/>
              <a:gd name="connsiteX1" fmla="*/ 1339602 w 2197626"/>
              <a:gd name="connsiteY1" fmla="*/ 27739 h 1790163"/>
              <a:gd name="connsiteX2" fmla="*/ 1995689 w 2197626"/>
              <a:gd name="connsiteY2" fmla="*/ 367316 h 1790163"/>
              <a:gd name="connsiteX3" fmla="*/ 2086177 w 2197626"/>
              <a:gd name="connsiteY3" fmla="*/ 391129 h 1790163"/>
              <a:gd name="connsiteX4" fmla="*/ 2148089 w 2197626"/>
              <a:gd name="connsiteY4" fmla="*/ 529241 h 1790163"/>
              <a:gd name="connsiteX5" fmla="*/ 2133802 w 2197626"/>
              <a:gd name="connsiteY5" fmla="*/ 976916 h 1790163"/>
              <a:gd name="connsiteX6" fmla="*/ 2197626 w 2197626"/>
              <a:gd name="connsiteY6" fmla="*/ 1759207 h 1790163"/>
              <a:gd name="connsiteX7" fmla="*/ 0 w 2197626"/>
              <a:gd name="connsiteY7" fmla="*/ 1790163 h 1790163"/>
              <a:gd name="connsiteX8" fmla="*/ 0 w 2197626"/>
              <a:gd name="connsiteY8" fmla="*/ 0 h 1790163"/>
              <a:gd name="connsiteX0" fmla="*/ 0 w 2204063"/>
              <a:gd name="connsiteY0" fmla="*/ 0 h 1790163"/>
              <a:gd name="connsiteX1" fmla="*/ 1339602 w 2204063"/>
              <a:gd name="connsiteY1" fmla="*/ 27739 h 1790163"/>
              <a:gd name="connsiteX2" fmla="*/ 1995689 w 2204063"/>
              <a:gd name="connsiteY2" fmla="*/ 367316 h 1790163"/>
              <a:gd name="connsiteX3" fmla="*/ 2086177 w 2204063"/>
              <a:gd name="connsiteY3" fmla="*/ 391129 h 1790163"/>
              <a:gd name="connsiteX4" fmla="*/ 2148089 w 2204063"/>
              <a:gd name="connsiteY4" fmla="*/ 529241 h 1790163"/>
              <a:gd name="connsiteX5" fmla="*/ 2133802 w 2204063"/>
              <a:gd name="connsiteY5" fmla="*/ 976916 h 1790163"/>
              <a:gd name="connsiteX6" fmla="*/ 2197626 w 2204063"/>
              <a:gd name="connsiteY6" fmla="*/ 1759207 h 1790163"/>
              <a:gd name="connsiteX7" fmla="*/ 0 w 2204063"/>
              <a:gd name="connsiteY7" fmla="*/ 1790163 h 1790163"/>
              <a:gd name="connsiteX8" fmla="*/ 0 w 2204063"/>
              <a:gd name="connsiteY8" fmla="*/ 0 h 1790163"/>
              <a:gd name="connsiteX0" fmla="*/ 0 w 2195699"/>
              <a:gd name="connsiteY0" fmla="*/ 0 h 1790163"/>
              <a:gd name="connsiteX1" fmla="*/ 1339602 w 2195699"/>
              <a:gd name="connsiteY1" fmla="*/ 27739 h 1790163"/>
              <a:gd name="connsiteX2" fmla="*/ 1995689 w 2195699"/>
              <a:gd name="connsiteY2" fmla="*/ 367316 h 1790163"/>
              <a:gd name="connsiteX3" fmla="*/ 2086177 w 2195699"/>
              <a:gd name="connsiteY3" fmla="*/ 391129 h 1790163"/>
              <a:gd name="connsiteX4" fmla="*/ 2148089 w 2195699"/>
              <a:gd name="connsiteY4" fmla="*/ 529241 h 1790163"/>
              <a:gd name="connsiteX5" fmla="*/ 2133802 w 2195699"/>
              <a:gd name="connsiteY5" fmla="*/ 976916 h 1790163"/>
              <a:gd name="connsiteX6" fmla="*/ 2185720 w 2195699"/>
              <a:gd name="connsiteY6" fmla="*/ 1652050 h 1790163"/>
              <a:gd name="connsiteX7" fmla="*/ 0 w 2195699"/>
              <a:gd name="connsiteY7" fmla="*/ 1790163 h 1790163"/>
              <a:gd name="connsiteX8" fmla="*/ 0 w 2195699"/>
              <a:gd name="connsiteY8" fmla="*/ 0 h 1790163"/>
              <a:gd name="connsiteX0" fmla="*/ 0 w 2195699"/>
              <a:gd name="connsiteY0" fmla="*/ 0 h 1652050"/>
              <a:gd name="connsiteX1" fmla="*/ 1339602 w 2195699"/>
              <a:gd name="connsiteY1" fmla="*/ 27739 h 1652050"/>
              <a:gd name="connsiteX2" fmla="*/ 1995689 w 2195699"/>
              <a:gd name="connsiteY2" fmla="*/ 367316 h 1652050"/>
              <a:gd name="connsiteX3" fmla="*/ 2086177 w 2195699"/>
              <a:gd name="connsiteY3" fmla="*/ 391129 h 1652050"/>
              <a:gd name="connsiteX4" fmla="*/ 2148089 w 2195699"/>
              <a:gd name="connsiteY4" fmla="*/ 529241 h 1652050"/>
              <a:gd name="connsiteX5" fmla="*/ 2133802 w 2195699"/>
              <a:gd name="connsiteY5" fmla="*/ 976916 h 1652050"/>
              <a:gd name="connsiteX6" fmla="*/ 2185720 w 2195699"/>
              <a:gd name="connsiteY6" fmla="*/ 1652050 h 1652050"/>
              <a:gd name="connsiteX7" fmla="*/ 1114425 w 2195699"/>
              <a:gd name="connsiteY7" fmla="*/ 1647288 h 1652050"/>
              <a:gd name="connsiteX8" fmla="*/ 0 w 2195699"/>
              <a:gd name="connsiteY8" fmla="*/ 0 h 1652050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0 w 2195699"/>
              <a:gd name="connsiteY9" fmla="*/ 0 h 1948485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519314 w 2195699"/>
              <a:gd name="connsiteY9" fmla="*/ 1167416 h 1948485"/>
              <a:gd name="connsiteX10" fmla="*/ 0 w 2195699"/>
              <a:gd name="connsiteY10" fmla="*/ 0 h 1948485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9264 w 1795649"/>
              <a:gd name="connsiteY9" fmla="*/ 1139677 h 1920746"/>
              <a:gd name="connsiteX10" fmla="*/ 0 w 1795649"/>
              <a:gd name="connsiteY10" fmla="*/ 115136 h 1920746"/>
              <a:gd name="connsiteX0" fmla="*/ 243950 w 2039599"/>
              <a:gd name="connsiteY0" fmla="*/ 115136 h 1920746"/>
              <a:gd name="connsiteX1" fmla="*/ 1183502 w 2039599"/>
              <a:gd name="connsiteY1" fmla="*/ 0 h 1920746"/>
              <a:gd name="connsiteX2" fmla="*/ 1839589 w 2039599"/>
              <a:gd name="connsiteY2" fmla="*/ 339577 h 1920746"/>
              <a:gd name="connsiteX3" fmla="*/ 1930077 w 2039599"/>
              <a:gd name="connsiteY3" fmla="*/ 363390 h 1920746"/>
              <a:gd name="connsiteX4" fmla="*/ 1991989 w 2039599"/>
              <a:gd name="connsiteY4" fmla="*/ 501502 h 1920746"/>
              <a:gd name="connsiteX5" fmla="*/ 1977702 w 2039599"/>
              <a:gd name="connsiteY5" fmla="*/ 949177 h 1920746"/>
              <a:gd name="connsiteX6" fmla="*/ 2029620 w 2039599"/>
              <a:gd name="connsiteY6" fmla="*/ 1624311 h 1920746"/>
              <a:gd name="connsiteX7" fmla="*/ 1487164 w 2039599"/>
              <a:gd name="connsiteY7" fmla="*/ 1920727 h 1920746"/>
              <a:gd name="connsiteX8" fmla="*/ 958325 w 2039599"/>
              <a:gd name="connsiteY8" fmla="*/ 1619549 h 1920746"/>
              <a:gd name="connsiteX9" fmla="*/ 0 w 2039599"/>
              <a:gd name="connsiteY9" fmla="*/ 731061 h 1920746"/>
              <a:gd name="connsiteX10" fmla="*/ 243950 w 2039599"/>
              <a:gd name="connsiteY10" fmla="*/ 115136 h 1920746"/>
              <a:gd name="connsiteX0" fmla="*/ 243950 w 2039599"/>
              <a:gd name="connsiteY0" fmla="*/ 115136 h 1920746"/>
              <a:gd name="connsiteX1" fmla="*/ 1183502 w 2039599"/>
              <a:gd name="connsiteY1" fmla="*/ 0 h 1920746"/>
              <a:gd name="connsiteX2" fmla="*/ 1839589 w 2039599"/>
              <a:gd name="connsiteY2" fmla="*/ 339577 h 1920746"/>
              <a:gd name="connsiteX3" fmla="*/ 1930077 w 2039599"/>
              <a:gd name="connsiteY3" fmla="*/ 363390 h 1920746"/>
              <a:gd name="connsiteX4" fmla="*/ 1991989 w 2039599"/>
              <a:gd name="connsiteY4" fmla="*/ 501502 h 1920746"/>
              <a:gd name="connsiteX5" fmla="*/ 1977702 w 2039599"/>
              <a:gd name="connsiteY5" fmla="*/ 949177 h 1920746"/>
              <a:gd name="connsiteX6" fmla="*/ 2029620 w 2039599"/>
              <a:gd name="connsiteY6" fmla="*/ 1624311 h 1920746"/>
              <a:gd name="connsiteX7" fmla="*/ 1487164 w 2039599"/>
              <a:gd name="connsiteY7" fmla="*/ 1920727 h 1920746"/>
              <a:gd name="connsiteX8" fmla="*/ 958325 w 2039599"/>
              <a:gd name="connsiteY8" fmla="*/ 1619549 h 1920746"/>
              <a:gd name="connsiteX9" fmla="*/ 253723 w 2039599"/>
              <a:gd name="connsiteY9" fmla="*/ 1363350 h 1920746"/>
              <a:gd name="connsiteX10" fmla="*/ 0 w 2039599"/>
              <a:gd name="connsiteY10" fmla="*/ 731061 h 1920746"/>
              <a:gd name="connsiteX11" fmla="*/ 243950 w 2039599"/>
              <a:gd name="connsiteY11" fmla="*/ 115136 h 1920746"/>
              <a:gd name="connsiteX0" fmla="*/ 243950 w 2039599"/>
              <a:gd name="connsiteY0" fmla="*/ 115136 h 1920746"/>
              <a:gd name="connsiteX1" fmla="*/ 1183502 w 2039599"/>
              <a:gd name="connsiteY1" fmla="*/ 0 h 1920746"/>
              <a:gd name="connsiteX2" fmla="*/ 1839589 w 2039599"/>
              <a:gd name="connsiteY2" fmla="*/ 339577 h 1920746"/>
              <a:gd name="connsiteX3" fmla="*/ 1930077 w 2039599"/>
              <a:gd name="connsiteY3" fmla="*/ 363390 h 1920746"/>
              <a:gd name="connsiteX4" fmla="*/ 1991989 w 2039599"/>
              <a:gd name="connsiteY4" fmla="*/ 501502 h 1920746"/>
              <a:gd name="connsiteX5" fmla="*/ 1977702 w 2039599"/>
              <a:gd name="connsiteY5" fmla="*/ 949177 h 1920746"/>
              <a:gd name="connsiteX6" fmla="*/ 2029620 w 2039599"/>
              <a:gd name="connsiteY6" fmla="*/ 1624311 h 1920746"/>
              <a:gd name="connsiteX7" fmla="*/ 1487164 w 2039599"/>
              <a:gd name="connsiteY7" fmla="*/ 1920727 h 1920746"/>
              <a:gd name="connsiteX8" fmla="*/ 958325 w 2039599"/>
              <a:gd name="connsiteY8" fmla="*/ 1619549 h 1920746"/>
              <a:gd name="connsiteX9" fmla="*/ 253723 w 2039599"/>
              <a:gd name="connsiteY9" fmla="*/ 1363350 h 1920746"/>
              <a:gd name="connsiteX10" fmla="*/ 0 w 2039599"/>
              <a:gd name="connsiteY10" fmla="*/ 731061 h 1920746"/>
              <a:gd name="connsiteX11" fmla="*/ 243950 w 2039599"/>
              <a:gd name="connsiteY11" fmla="*/ 115136 h 1920746"/>
              <a:gd name="connsiteX0" fmla="*/ 141795 w 1937444"/>
              <a:gd name="connsiteY0" fmla="*/ 115136 h 1920746"/>
              <a:gd name="connsiteX1" fmla="*/ 1081347 w 1937444"/>
              <a:gd name="connsiteY1" fmla="*/ 0 h 1920746"/>
              <a:gd name="connsiteX2" fmla="*/ 1737434 w 1937444"/>
              <a:gd name="connsiteY2" fmla="*/ 339577 h 1920746"/>
              <a:gd name="connsiteX3" fmla="*/ 1827922 w 1937444"/>
              <a:gd name="connsiteY3" fmla="*/ 363390 h 1920746"/>
              <a:gd name="connsiteX4" fmla="*/ 1889834 w 1937444"/>
              <a:gd name="connsiteY4" fmla="*/ 501502 h 1920746"/>
              <a:gd name="connsiteX5" fmla="*/ 1875547 w 1937444"/>
              <a:gd name="connsiteY5" fmla="*/ 949177 h 1920746"/>
              <a:gd name="connsiteX6" fmla="*/ 1927465 w 1937444"/>
              <a:gd name="connsiteY6" fmla="*/ 1624311 h 1920746"/>
              <a:gd name="connsiteX7" fmla="*/ 1385009 w 1937444"/>
              <a:gd name="connsiteY7" fmla="*/ 1920727 h 1920746"/>
              <a:gd name="connsiteX8" fmla="*/ 856170 w 1937444"/>
              <a:gd name="connsiteY8" fmla="*/ 1619549 h 1920746"/>
              <a:gd name="connsiteX9" fmla="*/ 151568 w 1937444"/>
              <a:gd name="connsiteY9" fmla="*/ 1363350 h 1920746"/>
              <a:gd name="connsiteX10" fmla="*/ 0 w 1937444"/>
              <a:gd name="connsiteY10" fmla="*/ 685659 h 1920746"/>
              <a:gd name="connsiteX11" fmla="*/ 141795 w 1937444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24273 w 2005547"/>
              <a:gd name="connsiteY8" fmla="*/ 1619549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24273 w 2005547"/>
              <a:gd name="connsiteY8" fmla="*/ 1619549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24273 w 2005547"/>
              <a:gd name="connsiteY8" fmla="*/ 1619549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24273 w 2005547"/>
              <a:gd name="connsiteY8" fmla="*/ 1619549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867520 w 2005547"/>
              <a:gd name="connsiteY8" fmla="*/ 1426591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58324 w 2005547"/>
              <a:gd name="connsiteY8" fmla="*/ 1517396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58324 w 2005547"/>
              <a:gd name="connsiteY8" fmla="*/ 1517396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05547" h="1920746">
                <a:moveTo>
                  <a:pt x="209898" y="115136"/>
                </a:moveTo>
                <a:lnTo>
                  <a:pt x="1149450" y="0"/>
                </a:lnTo>
                <a:cubicBezTo>
                  <a:pt x="1414183" y="116367"/>
                  <a:pt x="1669391" y="270834"/>
                  <a:pt x="1805537" y="339577"/>
                </a:cubicBezTo>
                <a:cubicBezTo>
                  <a:pt x="1875387" y="356246"/>
                  <a:pt x="1861894" y="344340"/>
                  <a:pt x="1896025" y="363390"/>
                </a:cubicBezTo>
                <a:cubicBezTo>
                  <a:pt x="1930156" y="436414"/>
                  <a:pt x="1952381" y="442765"/>
                  <a:pt x="1957937" y="501502"/>
                </a:cubicBezTo>
                <a:cubicBezTo>
                  <a:pt x="1972225" y="643583"/>
                  <a:pt x="1955556" y="807096"/>
                  <a:pt x="1943650" y="949177"/>
                </a:cubicBezTo>
                <a:cubicBezTo>
                  <a:pt x="2026043" y="1117865"/>
                  <a:pt x="2006043" y="1243692"/>
                  <a:pt x="1995568" y="1624311"/>
                </a:cubicBezTo>
                <a:cubicBezTo>
                  <a:pt x="1811574" y="1621516"/>
                  <a:pt x="1637106" y="1923522"/>
                  <a:pt x="1453112" y="1920727"/>
                </a:cubicBezTo>
                <a:lnTo>
                  <a:pt x="958324" y="1517396"/>
                </a:lnTo>
                <a:cubicBezTo>
                  <a:pt x="775452" y="1380990"/>
                  <a:pt x="549649" y="1488731"/>
                  <a:pt x="219671" y="1363350"/>
                </a:cubicBezTo>
                <a:cubicBezTo>
                  <a:pt x="162103" y="1056362"/>
                  <a:pt x="137836" y="918288"/>
                  <a:pt x="0" y="685659"/>
                </a:cubicBezTo>
                <a:lnTo>
                  <a:pt x="209898" y="1151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>
              <a:ln>
                <a:noFill/>
              </a:ln>
              <a:solidFill>
                <a:srgbClr val="5B9BD5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191" y="-15766"/>
            <a:ext cx="4962574" cy="5163760"/>
          </a:xfrm>
          <a:prstGeom prst="rect">
            <a:avLst/>
          </a:prstGeom>
          <a:effectLst/>
        </p:spPr>
      </p:pic>
      <p:pic>
        <p:nvPicPr>
          <p:cNvPr id="12" name="chimcanhcut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703" y="919047"/>
            <a:ext cx="1441347" cy="1441347"/>
          </a:xfrm>
          <a:prstGeom prst="rect">
            <a:avLst/>
          </a:prstGeom>
        </p:spPr>
      </p:pic>
      <p:pic>
        <p:nvPicPr>
          <p:cNvPr id="14" name="chim canhcut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8912" y="2729742"/>
            <a:ext cx="1480111" cy="1480111"/>
          </a:xfrm>
          <a:prstGeom prst="rect">
            <a:avLst/>
          </a:prstGeom>
        </p:spPr>
      </p:pic>
      <p:sp>
        <p:nvSpPr>
          <p:cNvPr id="23" name="bang 4"/>
          <p:cNvSpPr/>
          <p:nvPr/>
        </p:nvSpPr>
        <p:spPr>
          <a:xfrm rot="2460023">
            <a:off x="5284957" y="4638910"/>
            <a:ext cx="3072208" cy="2516810"/>
          </a:xfrm>
          <a:custGeom>
            <a:avLst/>
            <a:gdLst>
              <a:gd name="connsiteX0" fmla="*/ 0 w 2266682"/>
              <a:gd name="connsiteY0" fmla="*/ 0 h 1790163"/>
              <a:gd name="connsiteX1" fmla="*/ 2266682 w 2266682"/>
              <a:gd name="connsiteY1" fmla="*/ 0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184857 w 2266682"/>
              <a:gd name="connsiteY1" fmla="*/ 309093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197626"/>
              <a:gd name="connsiteY0" fmla="*/ 0 h 1790163"/>
              <a:gd name="connsiteX1" fmla="*/ 1339602 w 2197626"/>
              <a:gd name="connsiteY1" fmla="*/ 27739 h 1790163"/>
              <a:gd name="connsiteX2" fmla="*/ 1995689 w 2197626"/>
              <a:gd name="connsiteY2" fmla="*/ 367316 h 1790163"/>
              <a:gd name="connsiteX3" fmla="*/ 2086177 w 2197626"/>
              <a:gd name="connsiteY3" fmla="*/ 391129 h 1790163"/>
              <a:gd name="connsiteX4" fmla="*/ 2148089 w 2197626"/>
              <a:gd name="connsiteY4" fmla="*/ 529241 h 1790163"/>
              <a:gd name="connsiteX5" fmla="*/ 2133802 w 2197626"/>
              <a:gd name="connsiteY5" fmla="*/ 976916 h 1790163"/>
              <a:gd name="connsiteX6" fmla="*/ 2197626 w 2197626"/>
              <a:gd name="connsiteY6" fmla="*/ 1759207 h 1790163"/>
              <a:gd name="connsiteX7" fmla="*/ 0 w 2197626"/>
              <a:gd name="connsiteY7" fmla="*/ 1790163 h 1790163"/>
              <a:gd name="connsiteX8" fmla="*/ 0 w 2197626"/>
              <a:gd name="connsiteY8" fmla="*/ 0 h 1790163"/>
              <a:gd name="connsiteX0" fmla="*/ 0 w 2204063"/>
              <a:gd name="connsiteY0" fmla="*/ 0 h 1790163"/>
              <a:gd name="connsiteX1" fmla="*/ 1339602 w 2204063"/>
              <a:gd name="connsiteY1" fmla="*/ 27739 h 1790163"/>
              <a:gd name="connsiteX2" fmla="*/ 1995689 w 2204063"/>
              <a:gd name="connsiteY2" fmla="*/ 367316 h 1790163"/>
              <a:gd name="connsiteX3" fmla="*/ 2086177 w 2204063"/>
              <a:gd name="connsiteY3" fmla="*/ 391129 h 1790163"/>
              <a:gd name="connsiteX4" fmla="*/ 2148089 w 2204063"/>
              <a:gd name="connsiteY4" fmla="*/ 529241 h 1790163"/>
              <a:gd name="connsiteX5" fmla="*/ 2133802 w 2204063"/>
              <a:gd name="connsiteY5" fmla="*/ 976916 h 1790163"/>
              <a:gd name="connsiteX6" fmla="*/ 2197626 w 2204063"/>
              <a:gd name="connsiteY6" fmla="*/ 1759207 h 1790163"/>
              <a:gd name="connsiteX7" fmla="*/ 0 w 2204063"/>
              <a:gd name="connsiteY7" fmla="*/ 1790163 h 1790163"/>
              <a:gd name="connsiteX8" fmla="*/ 0 w 2204063"/>
              <a:gd name="connsiteY8" fmla="*/ 0 h 1790163"/>
              <a:gd name="connsiteX0" fmla="*/ 0 w 2195699"/>
              <a:gd name="connsiteY0" fmla="*/ 0 h 1790163"/>
              <a:gd name="connsiteX1" fmla="*/ 1339602 w 2195699"/>
              <a:gd name="connsiteY1" fmla="*/ 27739 h 1790163"/>
              <a:gd name="connsiteX2" fmla="*/ 1995689 w 2195699"/>
              <a:gd name="connsiteY2" fmla="*/ 367316 h 1790163"/>
              <a:gd name="connsiteX3" fmla="*/ 2086177 w 2195699"/>
              <a:gd name="connsiteY3" fmla="*/ 391129 h 1790163"/>
              <a:gd name="connsiteX4" fmla="*/ 2148089 w 2195699"/>
              <a:gd name="connsiteY4" fmla="*/ 529241 h 1790163"/>
              <a:gd name="connsiteX5" fmla="*/ 2133802 w 2195699"/>
              <a:gd name="connsiteY5" fmla="*/ 976916 h 1790163"/>
              <a:gd name="connsiteX6" fmla="*/ 2185720 w 2195699"/>
              <a:gd name="connsiteY6" fmla="*/ 1652050 h 1790163"/>
              <a:gd name="connsiteX7" fmla="*/ 0 w 2195699"/>
              <a:gd name="connsiteY7" fmla="*/ 1790163 h 1790163"/>
              <a:gd name="connsiteX8" fmla="*/ 0 w 2195699"/>
              <a:gd name="connsiteY8" fmla="*/ 0 h 1790163"/>
              <a:gd name="connsiteX0" fmla="*/ 0 w 2195699"/>
              <a:gd name="connsiteY0" fmla="*/ 0 h 1652050"/>
              <a:gd name="connsiteX1" fmla="*/ 1339602 w 2195699"/>
              <a:gd name="connsiteY1" fmla="*/ 27739 h 1652050"/>
              <a:gd name="connsiteX2" fmla="*/ 1995689 w 2195699"/>
              <a:gd name="connsiteY2" fmla="*/ 367316 h 1652050"/>
              <a:gd name="connsiteX3" fmla="*/ 2086177 w 2195699"/>
              <a:gd name="connsiteY3" fmla="*/ 391129 h 1652050"/>
              <a:gd name="connsiteX4" fmla="*/ 2148089 w 2195699"/>
              <a:gd name="connsiteY4" fmla="*/ 529241 h 1652050"/>
              <a:gd name="connsiteX5" fmla="*/ 2133802 w 2195699"/>
              <a:gd name="connsiteY5" fmla="*/ 976916 h 1652050"/>
              <a:gd name="connsiteX6" fmla="*/ 2185720 w 2195699"/>
              <a:gd name="connsiteY6" fmla="*/ 1652050 h 1652050"/>
              <a:gd name="connsiteX7" fmla="*/ 1114425 w 2195699"/>
              <a:gd name="connsiteY7" fmla="*/ 1647288 h 1652050"/>
              <a:gd name="connsiteX8" fmla="*/ 0 w 2195699"/>
              <a:gd name="connsiteY8" fmla="*/ 0 h 1652050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0 w 2195699"/>
              <a:gd name="connsiteY9" fmla="*/ 0 h 1948485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519314 w 2195699"/>
              <a:gd name="connsiteY9" fmla="*/ 1167416 h 1948485"/>
              <a:gd name="connsiteX10" fmla="*/ 0 w 2195699"/>
              <a:gd name="connsiteY10" fmla="*/ 0 h 1948485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9264 w 1795649"/>
              <a:gd name="connsiteY9" fmla="*/ 1139677 h 1920746"/>
              <a:gd name="connsiteX10" fmla="*/ 0 w 1795649"/>
              <a:gd name="connsiteY10" fmla="*/ 115136 h 1920746"/>
              <a:gd name="connsiteX0" fmla="*/ 755229 w 2550878"/>
              <a:gd name="connsiteY0" fmla="*/ 115136 h 1920746"/>
              <a:gd name="connsiteX1" fmla="*/ 1694781 w 2550878"/>
              <a:gd name="connsiteY1" fmla="*/ 0 h 1920746"/>
              <a:gd name="connsiteX2" fmla="*/ 2350868 w 2550878"/>
              <a:gd name="connsiteY2" fmla="*/ 339577 h 1920746"/>
              <a:gd name="connsiteX3" fmla="*/ 2441356 w 2550878"/>
              <a:gd name="connsiteY3" fmla="*/ 363390 h 1920746"/>
              <a:gd name="connsiteX4" fmla="*/ 2503268 w 2550878"/>
              <a:gd name="connsiteY4" fmla="*/ 501502 h 1920746"/>
              <a:gd name="connsiteX5" fmla="*/ 2488981 w 2550878"/>
              <a:gd name="connsiteY5" fmla="*/ 949177 h 1920746"/>
              <a:gd name="connsiteX6" fmla="*/ 2540899 w 2550878"/>
              <a:gd name="connsiteY6" fmla="*/ 1624311 h 1920746"/>
              <a:gd name="connsiteX7" fmla="*/ 1998443 w 2550878"/>
              <a:gd name="connsiteY7" fmla="*/ 1920727 h 1920746"/>
              <a:gd name="connsiteX8" fmla="*/ 1469604 w 2550878"/>
              <a:gd name="connsiteY8" fmla="*/ 1619549 h 1920746"/>
              <a:gd name="connsiteX9" fmla="*/ 874493 w 2550878"/>
              <a:gd name="connsiteY9" fmla="*/ 1139677 h 1920746"/>
              <a:gd name="connsiteX10" fmla="*/ 0 w 2550878"/>
              <a:gd name="connsiteY10" fmla="*/ 171775 h 1920746"/>
              <a:gd name="connsiteX11" fmla="*/ 755229 w 2550878"/>
              <a:gd name="connsiteY11" fmla="*/ 115136 h 1920746"/>
              <a:gd name="connsiteX0" fmla="*/ 653629 w 2550878"/>
              <a:gd name="connsiteY0" fmla="*/ 0 h 2516810"/>
              <a:gd name="connsiteX1" fmla="*/ 1694781 w 2550878"/>
              <a:gd name="connsiteY1" fmla="*/ 596064 h 2516810"/>
              <a:gd name="connsiteX2" fmla="*/ 2350868 w 2550878"/>
              <a:gd name="connsiteY2" fmla="*/ 935641 h 2516810"/>
              <a:gd name="connsiteX3" fmla="*/ 2441356 w 2550878"/>
              <a:gd name="connsiteY3" fmla="*/ 959454 h 2516810"/>
              <a:gd name="connsiteX4" fmla="*/ 2503268 w 2550878"/>
              <a:gd name="connsiteY4" fmla="*/ 1097566 h 2516810"/>
              <a:gd name="connsiteX5" fmla="*/ 2488981 w 2550878"/>
              <a:gd name="connsiteY5" fmla="*/ 1545241 h 2516810"/>
              <a:gd name="connsiteX6" fmla="*/ 2540899 w 2550878"/>
              <a:gd name="connsiteY6" fmla="*/ 2220375 h 2516810"/>
              <a:gd name="connsiteX7" fmla="*/ 1998443 w 2550878"/>
              <a:gd name="connsiteY7" fmla="*/ 2516791 h 2516810"/>
              <a:gd name="connsiteX8" fmla="*/ 1469604 w 2550878"/>
              <a:gd name="connsiteY8" fmla="*/ 2215613 h 2516810"/>
              <a:gd name="connsiteX9" fmla="*/ 874493 w 2550878"/>
              <a:gd name="connsiteY9" fmla="*/ 1735741 h 2516810"/>
              <a:gd name="connsiteX10" fmla="*/ 0 w 2550878"/>
              <a:gd name="connsiteY10" fmla="*/ 767839 h 2516810"/>
              <a:gd name="connsiteX11" fmla="*/ 653629 w 2550878"/>
              <a:gd name="connsiteY11" fmla="*/ 0 h 2516810"/>
              <a:gd name="connsiteX0" fmla="*/ 653629 w 2550878"/>
              <a:gd name="connsiteY0" fmla="*/ 0 h 2516810"/>
              <a:gd name="connsiteX1" fmla="*/ 1985067 w 2550878"/>
              <a:gd name="connsiteY1" fmla="*/ 117092 h 2516810"/>
              <a:gd name="connsiteX2" fmla="*/ 2350868 w 2550878"/>
              <a:gd name="connsiteY2" fmla="*/ 935641 h 2516810"/>
              <a:gd name="connsiteX3" fmla="*/ 2441356 w 2550878"/>
              <a:gd name="connsiteY3" fmla="*/ 959454 h 2516810"/>
              <a:gd name="connsiteX4" fmla="*/ 2503268 w 2550878"/>
              <a:gd name="connsiteY4" fmla="*/ 1097566 h 2516810"/>
              <a:gd name="connsiteX5" fmla="*/ 2488981 w 2550878"/>
              <a:gd name="connsiteY5" fmla="*/ 1545241 h 2516810"/>
              <a:gd name="connsiteX6" fmla="*/ 2540899 w 2550878"/>
              <a:gd name="connsiteY6" fmla="*/ 2220375 h 2516810"/>
              <a:gd name="connsiteX7" fmla="*/ 1998443 w 2550878"/>
              <a:gd name="connsiteY7" fmla="*/ 2516791 h 2516810"/>
              <a:gd name="connsiteX8" fmla="*/ 1469604 w 2550878"/>
              <a:gd name="connsiteY8" fmla="*/ 2215613 h 2516810"/>
              <a:gd name="connsiteX9" fmla="*/ 874493 w 2550878"/>
              <a:gd name="connsiteY9" fmla="*/ 1735741 h 2516810"/>
              <a:gd name="connsiteX10" fmla="*/ 0 w 2550878"/>
              <a:gd name="connsiteY10" fmla="*/ 767839 h 2516810"/>
              <a:gd name="connsiteX11" fmla="*/ 653629 w 2550878"/>
              <a:gd name="connsiteY11" fmla="*/ 0 h 2516810"/>
              <a:gd name="connsiteX0" fmla="*/ 796148 w 2693397"/>
              <a:gd name="connsiteY0" fmla="*/ 0 h 2516810"/>
              <a:gd name="connsiteX1" fmla="*/ 2127586 w 2693397"/>
              <a:gd name="connsiteY1" fmla="*/ 117092 h 2516810"/>
              <a:gd name="connsiteX2" fmla="*/ 2493387 w 2693397"/>
              <a:gd name="connsiteY2" fmla="*/ 935641 h 2516810"/>
              <a:gd name="connsiteX3" fmla="*/ 2583875 w 2693397"/>
              <a:gd name="connsiteY3" fmla="*/ 959454 h 2516810"/>
              <a:gd name="connsiteX4" fmla="*/ 2645787 w 2693397"/>
              <a:gd name="connsiteY4" fmla="*/ 1097566 h 2516810"/>
              <a:gd name="connsiteX5" fmla="*/ 2631500 w 2693397"/>
              <a:gd name="connsiteY5" fmla="*/ 1545241 h 2516810"/>
              <a:gd name="connsiteX6" fmla="*/ 2683418 w 2693397"/>
              <a:gd name="connsiteY6" fmla="*/ 2220375 h 2516810"/>
              <a:gd name="connsiteX7" fmla="*/ 2140962 w 2693397"/>
              <a:gd name="connsiteY7" fmla="*/ 2516791 h 2516810"/>
              <a:gd name="connsiteX8" fmla="*/ 1612123 w 2693397"/>
              <a:gd name="connsiteY8" fmla="*/ 2215613 h 2516810"/>
              <a:gd name="connsiteX9" fmla="*/ 1012 w 2693397"/>
              <a:gd name="connsiteY9" fmla="*/ 1634141 h 2516810"/>
              <a:gd name="connsiteX10" fmla="*/ 142519 w 2693397"/>
              <a:gd name="connsiteY10" fmla="*/ 767839 h 2516810"/>
              <a:gd name="connsiteX11" fmla="*/ 796148 w 2693397"/>
              <a:gd name="connsiteY11" fmla="*/ 0 h 2516810"/>
              <a:gd name="connsiteX0" fmla="*/ 796148 w 2693397"/>
              <a:gd name="connsiteY0" fmla="*/ 0 h 2516810"/>
              <a:gd name="connsiteX1" fmla="*/ 2127586 w 2693397"/>
              <a:gd name="connsiteY1" fmla="*/ 117092 h 2516810"/>
              <a:gd name="connsiteX2" fmla="*/ 2493387 w 2693397"/>
              <a:gd name="connsiteY2" fmla="*/ 935641 h 2516810"/>
              <a:gd name="connsiteX3" fmla="*/ 2583875 w 2693397"/>
              <a:gd name="connsiteY3" fmla="*/ 959454 h 2516810"/>
              <a:gd name="connsiteX4" fmla="*/ 2645787 w 2693397"/>
              <a:gd name="connsiteY4" fmla="*/ 1097566 h 2516810"/>
              <a:gd name="connsiteX5" fmla="*/ 2631500 w 2693397"/>
              <a:gd name="connsiteY5" fmla="*/ 1545241 h 2516810"/>
              <a:gd name="connsiteX6" fmla="*/ 2683418 w 2693397"/>
              <a:gd name="connsiteY6" fmla="*/ 2220375 h 2516810"/>
              <a:gd name="connsiteX7" fmla="*/ 2140962 w 2693397"/>
              <a:gd name="connsiteY7" fmla="*/ 2516791 h 2516810"/>
              <a:gd name="connsiteX8" fmla="*/ 1017037 w 2693397"/>
              <a:gd name="connsiteY8" fmla="*/ 2273670 h 2516810"/>
              <a:gd name="connsiteX9" fmla="*/ 1012 w 2693397"/>
              <a:gd name="connsiteY9" fmla="*/ 1634141 h 2516810"/>
              <a:gd name="connsiteX10" fmla="*/ 142519 w 2693397"/>
              <a:gd name="connsiteY10" fmla="*/ 767839 h 2516810"/>
              <a:gd name="connsiteX11" fmla="*/ 796148 w 2693397"/>
              <a:gd name="connsiteY11" fmla="*/ 0 h 2516810"/>
              <a:gd name="connsiteX0" fmla="*/ 796148 w 3062668"/>
              <a:gd name="connsiteY0" fmla="*/ 0 h 2516810"/>
              <a:gd name="connsiteX1" fmla="*/ 2127586 w 3062668"/>
              <a:gd name="connsiteY1" fmla="*/ 117092 h 2516810"/>
              <a:gd name="connsiteX2" fmla="*/ 2493387 w 3062668"/>
              <a:gd name="connsiteY2" fmla="*/ 935641 h 2516810"/>
              <a:gd name="connsiteX3" fmla="*/ 2583875 w 3062668"/>
              <a:gd name="connsiteY3" fmla="*/ 959454 h 2516810"/>
              <a:gd name="connsiteX4" fmla="*/ 2645787 w 3062668"/>
              <a:gd name="connsiteY4" fmla="*/ 1097566 h 2516810"/>
              <a:gd name="connsiteX5" fmla="*/ 3052415 w 3062668"/>
              <a:gd name="connsiteY5" fmla="*/ 1559755 h 2516810"/>
              <a:gd name="connsiteX6" fmla="*/ 2683418 w 3062668"/>
              <a:gd name="connsiteY6" fmla="*/ 2220375 h 2516810"/>
              <a:gd name="connsiteX7" fmla="*/ 2140962 w 3062668"/>
              <a:gd name="connsiteY7" fmla="*/ 2516791 h 2516810"/>
              <a:gd name="connsiteX8" fmla="*/ 1017037 w 3062668"/>
              <a:gd name="connsiteY8" fmla="*/ 2273670 h 2516810"/>
              <a:gd name="connsiteX9" fmla="*/ 1012 w 3062668"/>
              <a:gd name="connsiteY9" fmla="*/ 1634141 h 2516810"/>
              <a:gd name="connsiteX10" fmla="*/ 142519 w 3062668"/>
              <a:gd name="connsiteY10" fmla="*/ 767839 h 2516810"/>
              <a:gd name="connsiteX11" fmla="*/ 796148 w 3062668"/>
              <a:gd name="connsiteY11" fmla="*/ 0 h 2516810"/>
              <a:gd name="connsiteX0" fmla="*/ 796148 w 3072208"/>
              <a:gd name="connsiteY0" fmla="*/ 0 h 2516810"/>
              <a:gd name="connsiteX1" fmla="*/ 2127586 w 3072208"/>
              <a:gd name="connsiteY1" fmla="*/ 117092 h 2516810"/>
              <a:gd name="connsiteX2" fmla="*/ 2493387 w 3072208"/>
              <a:gd name="connsiteY2" fmla="*/ 935641 h 2516810"/>
              <a:gd name="connsiteX3" fmla="*/ 2583875 w 3072208"/>
              <a:gd name="connsiteY3" fmla="*/ 959454 h 2516810"/>
              <a:gd name="connsiteX4" fmla="*/ 3066701 w 3072208"/>
              <a:gd name="connsiteY4" fmla="*/ 1097566 h 2516810"/>
              <a:gd name="connsiteX5" fmla="*/ 3052415 w 3072208"/>
              <a:gd name="connsiteY5" fmla="*/ 1559755 h 2516810"/>
              <a:gd name="connsiteX6" fmla="*/ 2683418 w 3072208"/>
              <a:gd name="connsiteY6" fmla="*/ 2220375 h 2516810"/>
              <a:gd name="connsiteX7" fmla="*/ 2140962 w 3072208"/>
              <a:gd name="connsiteY7" fmla="*/ 2516791 h 2516810"/>
              <a:gd name="connsiteX8" fmla="*/ 1017037 w 3072208"/>
              <a:gd name="connsiteY8" fmla="*/ 2273670 h 2516810"/>
              <a:gd name="connsiteX9" fmla="*/ 1012 w 3072208"/>
              <a:gd name="connsiteY9" fmla="*/ 1634141 h 2516810"/>
              <a:gd name="connsiteX10" fmla="*/ 142519 w 3072208"/>
              <a:gd name="connsiteY10" fmla="*/ 767839 h 2516810"/>
              <a:gd name="connsiteX11" fmla="*/ 796148 w 3072208"/>
              <a:gd name="connsiteY11" fmla="*/ 0 h 2516810"/>
              <a:gd name="connsiteX0" fmla="*/ 796148 w 3072208"/>
              <a:gd name="connsiteY0" fmla="*/ 0 h 2516810"/>
              <a:gd name="connsiteX1" fmla="*/ 2127586 w 3072208"/>
              <a:gd name="connsiteY1" fmla="*/ 117092 h 2516810"/>
              <a:gd name="connsiteX2" fmla="*/ 2493387 w 3072208"/>
              <a:gd name="connsiteY2" fmla="*/ 935641 h 2516810"/>
              <a:gd name="connsiteX3" fmla="*/ 3066701 w 3072208"/>
              <a:gd name="connsiteY3" fmla="*/ 1097566 h 2516810"/>
              <a:gd name="connsiteX4" fmla="*/ 3052415 w 3072208"/>
              <a:gd name="connsiteY4" fmla="*/ 1559755 h 2516810"/>
              <a:gd name="connsiteX5" fmla="*/ 2683418 w 3072208"/>
              <a:gd name="connsiteY5" fmla="*/ 2220375 h 2516810"/>
              <a:gd name="connsiteX6" fmla="*/ 2140962 w 3072208"/>
              <a:gd name="connsiteY6" fmla="*/ 2516791 h 2516810"/>
              <a:gd name="connsiteX7" fmla="*/ 1017037 w 3072208"/>
              <a:gd name="connsiteY7" fmla="*/ 2273670 h 2516810"/>
              <a:gd name="connsiteX8" fmla="*/ 1012 w 3072208"/>
              <a:gd name="connsiteY8" fmla="*/ 1634141 h 2516810"/>
              <a:gd name="connsiteX9" fmla="*/ 142519 w 3072208"/>
              <a:gd name="connsiteY9" fmla="*/ 767839 h 2516810"/>
              <a:gd name="connsiteX10" fmla="*/ 796148 w 3072208"/>
              <a:gd name="connsiteY10" fmla="*/ 0 h 2516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72208" h="2516810">
                <a:moveTo>
                  <a:pt x="796148" y="0"/>
                </a:moveTo>
                <a:lnTo>
                  <a:pt x="2127586" y="117092"/>
                </a:lnTo>
                <a:cubicBezTo>
                  <a:pt x="2392319" y="233459"/>
                  <a:pt x="2357241" y="866898"/>
                  <a:pt x="2493387" y="935641"/>
                </a:cubicBezTo>
                <a:cubicBezTo>
                  <a:pt x="2649906" y="1099053"/>
                  <a:pt x="2973530" y="993547"/>
                  <a:pt x="3066701" y="1097566"/>
                </a:cubicBezTo>
                <a:cubicBezTo>
                  <a:pt x="3080989" y="1239647"/>
                  <a:pt x="3064321" y="1417674"/>
                  <a:pt x="3052415" y="1559755"/>
                </a:cubicBezTo>
                <a:cubicBezTo>
                  <a:pt x="3134808" y="1728443"/>
                  <a:pt x="2693893" y="1839756"/>
                  <a:pt x="2683418" y="2220375"/>
                </a:cubicBezTo>
                <a:cubicBezTo>
                  <a:pt x="2499424" y="2217580"/>
                  <a:pt x="2324956" y="2519586"/>
                  <a:pt x="2140962" y="2516791"/>
                </a:cubicBezTo>
                <a:lnTo>
                  <a:pt x="1017037" y="2273670"/>
                </a:lnTo>
                <a:cubicBezTo>
                  <a:pt x="875817" y="2066088"/>
                  <a:pt x="142232" y="1841723"/>
                  <a:pt x="1012" y="1634141"/>
                </a:cubicBezTo>
                <a:cubicBezTo>
                  <a:pt x="-14714" y="1442135"/>
                  <a:pt x="158245" y="959845"/>
                  <a:pt x="142519" y="767839"/>
                </a:cubicBezTo>
                <a:lnTo>
                  <a:pt x="79614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nip Diagonal Corner Rectangle 1"/>
          <p:cNvSpPr/>
          <p:nvPr/>
        </p:nvSpPr>
        <p:spPr>
          <a:xfrm>
            <a:off x="1039394" y="313638"/>
            <a:ext cx="6212114" cy="1582058"/>
          </a:xfrm>
          <a:prstGeom prst="snip2DiagRect">
            <a:avLst/>
          </a:prstGeom>
          <a:blipFill dpi="0" rotWithShape="1">
            <a:blip r:embed="rId10">
              <a:alphaModFix amt="7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3.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Mỗi lọ hoa có 7 bông hoa. Hỏi 5 lọ hoa như thế có bao nhiêu bông hoa?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30" name="yeah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326" end="166.1875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296650" y="-1028416"/>
            <a:ext cx="609600" cy="609600"/>
          </a:xfrm>
          <a:prstGeom prst="rect">
            <a:avLst/>
          </a:prstGeom>
        </p:spPr>
      </p:pic>
      <p:sp>
        <p:nvSpPr>
          <p:cNvPr id="11" name="bang 2"/>
          <p:cNvSpPr/>
          <p:nvPr/>
        </p:nvSpPr>
        <p:spPr>
          <a:xfrm>
            <a:off x="2725452" y="2923195"/>
            <a:ext cx="1795649" cy="1920746"/>
          </a:xfrm>
          <a:custGeom>
            <a:avLst/>
            <a:gdLst>
              <a:gd name="connsiteX0" fmla="*/ 0 w 2266682"/>
              <a:gd name="connsiteY0" fmla="*/ 0 h 1790163"/>
              <a:gd name="connsiteX1" fmla="*/ 2266682 w 2266682"/>
              <a:gd name="connsiteY1" fmla="*/ 0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184857 w 2266682"/>
              <a:gd name="connsiteY1" fmla="*/ 309093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197626"/>
              <a:gd name="connsiteY0" fmla="*/ 0 h 1790163"/>
              <a:gd name="connsiteX1" fmla="*/ 1339602 w 2197626"/>
              <a:gd name="connsiteY1" fmla="*/ 27739 h 1790163"/>
              <a:gd name="connsiteX2" fmla="*/ 1995689 w 2197626"/>
              <a:gd name="connsiteY2" fmla="*/ 367316 h 1790163"/>
              <a:gd name="connsiteX3" fmla="*/ 2086177 w 2197626"/>
              <a:gd name="connsiteY3" fmla="*/ 391129 h 1790163"/>
              <a:gd name="connsiteX4" fmla="*/ 2148089 w 2197626"/>
              <a:gd name="connsiteY4" fmla="*/ 529241 h 1790163"/>
              <a:gd name="connsiteX5" fmla="*/ 2133802 w 2197626"/>
              <a:gd name="connsiteY5" fmla="*/ 976916 h 1790163"/>
              <a:gd name="connsiteX6" fmla="*/ 2197626 w 2197626"/>
              <a:gd name="connsiteY6" fmla="*/ 1759207 h 1790163"/>
              <a:gd name="connsiteX7" fmla="*/ 0 w 2197626"/>
              <a:gd name="connsiteY7" fmla="*/ 1790163 h 1790163"/>
              <a:gd name="connsiteX8" fmla="*/ 0 w 2197626"/>
              <a:gd name="connsiteY8" fmla="*/ 0 h 1790163"/>
              <a:gd name="connsiteX0" fmla="*/ 0 w 2204063"/>
              <a:gd name="connsiteY0" fmla="*/ 0 h 1790163"/>
              <a:gd name="connsiteX1" fmla="*/ 1339602 w 2204063"/>
              <a:gd name="connsiteY1" fmla="*/ 27739 h 1790163"/>
              <a:gd name="connsiteX2" fmla="*/ 1995689 w 2204063"/>
              <a:gd name="connsiteY2" fmla="*/ 367316 h 1790163"/>
              <a:gd name="connsiteX3" fmla="*/ 2086177 w 2204063"/>
              <a:gd name="connsiteY3" fmla="*/ 391129 h 1790163"/>
              <a:gd name="connsiteX4" fmla="*/ 2148089 w 2204063"/>
              <a:gd name="connsiteY4" fmla="*/ 529241 h 1790163"/>
              <a:gd name="connsiteX5" fmla="*/ 2133802 w 2204063"/>
              <a:gd name="connsiteY5" fmla="*/ 976916 h 1790163"/>
              <a:gd name="connsiteX6" fmla="*/ 2197626 w 2204063"/>
              <a:gd name="connsiteY6" fmla="*/ 1759207 h 1790163"/>
              <a:gd name="connsiteX7" fmla="*/ 0 w 2204063"/>
              <a:gd name="connsiteY7" fmla="*/ 1790163 h 1790163"/>
              <a:gd name="connsiteX8" fmla="*/ 0 w 2204063"/>
              <a:gd name="connsiteY8" fmla="*/ 0 h 1790163"/>
              <a:gd name="connsiteX0" fmla="*/ 0 w 2195699"/>
              <a:gd name="connsiteY0" fmla="*/ 0 h 1790163"/>
              <a:gd name="connsiteX1" fmla="*/ 1339602 w 2195699"/>
              <a:gd name="connsiteY1" fmla="*/ 27739 h 1790163"/>
              <a:gd name="connsiteX2" fmla="*/ 1995689 w 2195699"/>
              <a:gd name="connsiteY2" fmla="*/ 367316 h 1790163"/>
              <a:gd name="connsiteX3" fmla="*/ 2086177 w 2195699"/>
              <a:gd name="connsiteY3" fmla="*/ 391129 h 1790163"/>
              <a:gd name="connsiteX4" fmla="*/ 2148089 w 2195699"/>
              <a:gd name="connsiteY4" fmla="*/ 529241 h 1790163"/>
              <a:gd name="connsiteX5" fmla="*/ 2133802 w 2195699"/>
              <a:gd name="connsiteY5" fmla="*/ 976916 h 1790163"/>
              <a:gd name="connsiteX6" fmla="*/ 2185720 w 2195699"/>
              <a:gd name="connsiteY6" fmla="*/ 1652050 h 1790163"/>
              <a:gd name="connsiteX7" fmla="*/ 0 w 2195699"/>
              <a:gd name="connsiteY7" fmla="*/ 1790163 h 1790163"/>
              <a:gd name="connsiteX8" fmla="*/ 0 w 2195699"/>
              <a:gd name="connsiteY8" fmla="*/ 0 h 1790163"/>
              <a:gd name="connsiteX0" fmla="*/ 0 w 2195699"/>
              <a:gd name="connsiteY0" fmla="*/ 0 h 1652050"/>
              <a:gd name="connsiteX1" fmla="*/ 1339602 w 2195699"/>
              <a:gd name="connsiteY1" fmla="*/ 27739 h 1652050"/>
              <a:gd name="connsiteX2" fmla="*/ 1995689 w 2195699"/>
              <a:gd name="connsiteY2" fmla="*/ 367316 h 1652050"/>
              <a:gd name="connsiteX3" fmla="*/ 2086177 w 2195699"/>
              <a:gd name="connsiteY3" fmla="*/ 391129 h 1652050"/>
              <a:gd name="connsiteX4" fmla="*/ 2148089 w 2195699"/>
              <a:gd name="connsiteY4" fmla="*/ 529241 h 1652050"/>
              <a:gd name="connsiteX5" fmla="*/ 2133802 w 2195699"/>
              <a:gd name="connsiteY5" fmla="*/ 976916 h 1652050"/>
              <a:gd name="connsiteX6" fmla="*/ 2185720 w 2195699"/>
              <a:gd name="connsiteY6" fmla="*/ 1652050 h 1652050"/>
              <a:gd name="connsiteX7" fmla="*/ 1114425 w 2195699"/>
              <a:gd name="connsiteY7" fmla="*/ 1647288 h 1652050"/>
              <a:gd name="connsiteX8" fmla="*/ 0 w 2195699"/>
              <a:gd name="connsiteY8" fmla="*/ 0 h 1652050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0 w 2195699"/>
              <a:gd name="connsiteY9" fmla="*/ 0 h 1948485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519314 w 2195699"/>
              <a:gd name="connsiteY9" fmla="*/ 1167416 h 1948485"/>
              <a:gd name="connsiteX10" fmla="*/ 0 w 2195699"/>
              <a:gd name="connsiteY10" fmla="*/ 0 h 1948485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9264 w 1795649"/>
              <a:gd name="connsiteY9" fmla="*/ 1139677 h 1920746"/>
              <a:gd name="connsiteX10" fmla="*/ 0 w 1795649"/>
              <a:gd name="connsiteY10" fmla="*/ 115136 h 1920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95649" h="1920746">
                <a:moveTo>
                  <a:pt x="0" y="115136"/>
                </a:moveTo>
                <a:lnTo>
                  <a:pt x="939552" y="0"/>
                </a:lnTo>
                <a:cubicBezTo>
                  <a:pt x="1204285" y="116367"/>
                  <a:pt x="1459493" y="270834"/>
                  <a:pt x="1595639" y="339577"/>
                </a:cubicBezTo>
                <a:cubicBezTo>
                  <a:pt x="1665489" y="356246"/>
                  <a:pt x="1651996" y="344340"/>
                  <a:pt x="1686127" y="363390"/>
                </a:cubicBezTo>
                <a:cubicBezTo>
                  <a:pt x="1720258" y="436414"/>
                  <a:pt x="1742483" y="442765"/>
                  <a:pt x="1748039" y="501502"/>
                </a:cubicBezTo>
                <a:cubicBezTo>
                  <a:pt x="1762327" y="643583"/>
                  <a:pt x="1745658" y="807096"/>
                  <a:pt x="1733752" y="949177"/>
                </a:cubicBezTo>
                <a:cubicBezTo>
                  <a:pt x="1816145" y="1117865"/>
                  <a:pt x="1796145" y="1243692"/>
                  <a:pt x="1785670" y="1624311"/>
                </a:cubicBezTo>
                <a:cubicBezTo>
                  <a:pt x="1601676" y="1621516"/>
                  <a:pt x="1427208" y="1923522"/>
                  <a:pt x="1243214" y="1920727"/>
                </a:cubicBezTo>
                <a:lnTo>
                  <a:pt x="714375" y="1619549"/>
                </a:lnTo>
                <a:cubicBezTo>
                  <a:pt x="573155" y="1411967"/>
                  <a:pt x="260484" y="1347259"/>
                  <a:pt x="119264" y="1139677"/>
                </a:cubicBezTo>
                <a:lnTo>
                  <a:pt x="0" y="1151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26827ABC-F92B-4ACA-A6E0-F1A61AA2619A}"/>
              </a:ext>
            </a:extLst>
          </p:cNvPr>
          <p:cNvSpPr/>
          <p:nvPr/>
        </p:nvSpPr>
        <p:spPr>
          <a:xfrm>
            <a:off x="9238025" y="1623419"/>
            <a:ext cx="2953975" cy="1048519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D7EAC907-5814-5843-8138-1967BFF2209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6891" y="441763"/>
            <a:ext cx="2124351" cy="2124351"/>
          </a:xfrm>
          <a:prstGeom prst="rect">
            <a:avLst/>
          </a:prstGeom>
        </p:spPr>
      </p:pic>
      <p:sp>
        <p:nvSpPr>
          <p:cNvPr id="32" name="bang 2">
            <a:extLst>
              <a:ext uri="{FF2B5EF4-FFF2-40B4-BE49-F238E27FC236}">
                <a16:creationId xmlns:a16="http://schemas.microsoft.com/office/drawing/2014/main" id="{34A6F295-05C4-F741-86C5-C06ADAEE038D}"/>
              </a:ext>
            </a:extLst>
          </p:cNvPr>
          <p:cNvSpPr/>
          <p:nvPr/>
        </p:nvSpPr>
        <p:spPr>
          <a:xfrm>
            <a:off x="2770478" y="2853583"/>
            <a:ext cx="1795649" cy="1920746"/>
          </a:xfrm>
          <a:custGeom>
            <a:avLst/>
            <a:gdLst>
              <a:gd name="connsiteX0" fmla="*/ 0 w 2266682"/>
              <a:gd name="connsiteY0" fmla="*/ 0 h 1790163"/>
              <a:gd name="connsiteX1" fmla="*/ 2266682 w 2266682"/>
              <a:gd name="connsiteY1" fmla="*/ 0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184857 w 2266682"/>
              <a:gd name="connsiteY1" fmla="*/ 309093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197626"/>
              <a:gd name="connsiteY0" fmla="*/ 0 h 1790163"/>
              <a:gd name="connsiteX1" fmla="*/ 1339602 w 2197626"/>
              <a:gd name="connsiteY1" fmla="*/ 27739 h 1790163"/>
              <a:gd name="connsiteX2" fmla="*/ 1995689 w 2197626"/>
              <a:gd name="connsiteY2" fmla="*/ 367316 h 1790163"/>
              <a:gd name="connsiteX3" fmla="*/ 2086177 w 2197626"/>
              <a:gd name="connsiteY3" fmla="*/ 391129 h 1790163"/>
              <a:gd name="connsiteX4" fmla="*/ 2148089 w 2197626"/>
              <a:gd name="connsiteY4" fmla="*/ 529241 h 1790163"/>
              <a:gd name="connsiteX5" fmla="*/ 2133802 w 2197626"/>
              <a:gd name="connsiteY5" fmla="*/ 976916 h 1790163"/>
              <a:gd name="connsiteX6" fmla="*/ 2197626 w 2197626"/>
              <a:gd name="connsiteY6" fmla="*/ 1759207 h 1790163"/>
              <a:gd name="connsiteX7" fmla="*/ 0 w 2197626"/>
              <a:gd name="connsiteY7" fmla="*/ 1790163 h 1790163"/>
              <a:gd name="connsiteX8" fmla="*/ 0 w 2197626"/>
              <a:gd name="connsiteY8" fmla="*/ 0 h 1790163"/>
              <a:gd name="connsiteX0" fmla="*/ 0 w 2204063"/>
              <a:gd name="connsiteY0" fmla="*/ 0 h 1790163"/>
              <a:gd name="connsiteX1" fmla="*/ 1339602 w 2204063"/>
              <a:gd name="connsiteY1" fmla="*/ 27739 h 1790163"/>
              <a:gd name="connsiteX2" fmla="*/ 1995689 w 2204063"/>
              <a:gd name="connsiteY2" fmla="*/ 367316 h 1790163"/>
              <a:gd name="connsiteX3" fmla="*/ 2086177 w 2204063"/>
              <a:gd name="connsiteY3" fmla="*/ 391129 h 1790163"/>
              <a:gd name="connsiteX4" fmla="*/ 2148089 w 2204063"/>
              <a:gd name="connsiteY4" fmla="*/ 529241 h 1790163"/>
              <a:gd name="connsiteX5" fmla="*/ 2133802 w 2204063"/>
              <a:gd name="connsiteY5" fmla="*/ 976916 h 1790163"/>
              <a:gd name="connsiteX6" fmla="*/ 2197626 w 2204063"/>
              <a:gd name="connsiteY6" fmla="*/ 1759207 h 1790163"/>
              <a:gd name="connsiteX7" fmla="*/ 0 w 2204063"/>
              <a:gd name="connsiteY7" fmla="*/ 1790163 h 1790163"/>
              <a:gd name="connsiteX8" fmla="*/ 0 w 2204063"/>
              <a:gd name="connsiteY8" fmla="*/ 0 h 1790163"/>
              <a:gd name="connsiteX0" fmla="*/ 0 w 2195699"/>
              <a:gd name="connsiteY0" fmla="*/ 0 h 1790163"/>
              <a:gd name="connsiteX1" fmla="*/ 1339602 w 2195699"/>
              <a:gd name="connsiteY1" fmla="*/ 27739 h 1790163"/>
              <a:gd name="connsiteX2" fmla="*/ 1995689 w 2195699"/>
              <a:gd name="connsiteY2" fmla="*/ 367316 h 1790163"/>
              <a:gd name="connsiteX3" fmla="*/ 2086177 w 2195699"/>
              <a:gd name="connsiteY3" fmla="*/ 391129 h 1790163"/>
              <a:gd name="connsiteX4" fmla="*/ 2148089 w 2195699"/>
              <a:gd name="connsiteY4" fmla="*/ 529241 h 1790163"/>
              <a:gd name="connsiteX5" fmla="*/ 2133802 w 2195699"/>
              <a:gd name="connsiteY5" fmla="*/ 976916 h 1790163"/>
              <a:gd name="connsiteX6" fmla="*/ 2185720 w 2195699"/>
              <a:gd name="connsiteY6" fmla="*/ 1652050 h 1790163"/>
              <a:gd name="connsiteX7" fmla="*/ 0 w 2195699"/>
              <a:gd name="connsiteY7" fmla="*/ 1790163 h 1790163"/>
              <a:gd name="connsiteX8" fmla="*/ 0 w 2195699"/>
              <a:gd name="connsiteY8" fmla="*/ 0 h 1790163"/>
              <a:gd name="connsiteX0" fmla="*/ 0 w 2195699"/>
              <a:gd name="connsiteY0" fmla="*/ 0 h 1652050"/>
              <a:gd name="connsiteX1" fmla="*/ 1339602 w 2195699"/>
              <a:gd name="connsiteY1" fmla="*/ 27739 h 1652050"/>
              <a:gd name="connsiteX2" fmla="*/ 1995689 w 2195699"/>
              <a:gd name="connsiteY2" fmla="*/ 367316 h 1652050"/>
              <a:gd name="connsiteX3" fmla="*/ 2086177 w 2195699"/>
              <a:gd name="connsiteY3" fmla="*/ 391129 h 1652050"/>
              <a:gd name="connsiteX4" fmla="*/ 2148089 w 2195699"/>
              <a:gd name="connsiteY4" fmla="*/ 529241 h 1652050"/>
              <a:gd name="connsiteX5" fmla="*/ 2133802 w 2195699"/>
              <a:gd name="connsiteY5" fmla="*/ 976916 h 1652050"/>
              <a:gd name="connsiteX6" fmla="*/ 2185720 w 2195699"/>
              <a:gd name="connsiteY6" fmla="*/ 1652050 h 1652050"/>
              <a:gd name="connsiteX7" fmla="*/ 1114425 w 2195699"/>
              <a:gd name="connsiteY7" fmla="*/ 1647288 h 1652050"/>
              <a:gd name="connsiteX8" fmla="*/ 0 w 2195699"/>
              <a:gd name="connsiteY8" fmla="*/ 0 h 1652050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0 w 2195699"/>
              <a:gd name="connsiteY9" fmla="*/ 0 h 1948485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519314 w 2195699"/>
              <a:gd name="connsiteY9" fmla="*/ 1167416 h 1948485"/>
              <a:gd name="connsiteX10" fmla="*/ 0 w 2195699"/>
              <a:gd name="connsiteY10" fmla="*/ 0 h 1948485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9264 w 1795649"/>
              <a:gd name="connsiteY9" fmla="*/ 1139677 h 1920746"/>
              <a:gd name="connsiteX10" fmla="*/ 0 w 1795649"/>
              <a:gd name="connsiteY10" fmla="*/ 115136 h 1920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95649" h="1920746">
                <a:moveTo>
                  <a:pt x="0" y="115136"/>
                </a:moveTo>
                <a:lnTo>
                  <a:pt x="939552" y="0"/>
                </a:lnTo>
                <a:cubicBezTo>
                  <a:pt x="1204285" y="116367"/>
                  <a:pt x="1459493" y="270834"/>
                  <a:pt x="1595639" y="339577"/>
                </a:cubicBezTo>
                <a:cubicBezTo>
                  <a:pt x="1665489" y="356246"/>
                  <a:pt x="1651996" y="344340"/>
                  <a:pt x="1686127" y="363390"/>
                </a:cubicBezTo>
                <a:cubicBezTo>
                  <a:pt x="1720258" y="436414"/>
                  <a:pt x="1742483" y="442765"/>
                  <a:pt x="1748039" y="501502"/>
                </a:cubicBezTo>
                <a:cubicBezTo>
                  <a:pt x="1762327" y="643583"/>
                  <a:pt x="1745658" y="807096"/>
                  <a:pt x="1733752" y="949177"/>
                </a:cubicBezTo>
                <a:cubicBezTo>
                  <a:pt x="1816145" y="1117865"/>
                  <a:pt x="1796145" y="1243692"/>
                  <a:pt x="1785670" y="1624311"/>
                </a:cubicBezTo>
                <a:cubicBezTo>
                  <a:pt x="1601676" y="1621516"/>
                  <a:pt x="1427208" y="1923522"/>
                  <a:pt x="1243214" y="1920727"/>
                </a:cubicBezTo>
                <a:lnTo>
                  <a:pt x="714375" y="1619549"/>
                </a:lnTo>
                <a:cubicBezTo>
                  <a:pt x="573155" y="1411967"/>
                  <a:pt x="260484" y="1347259"/>
                  <a:pt x="119264" y="1139677"/>
                </a:cubicBezTo>
                <a:lnTo>
                  <a:pt x="0" y="1151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3" name="chimcanhcut">
            <a:extLst>
              <a:ext uri="{FF2B5EF4-FFF2-40B4-BE49-F238E27FC236}">
                <a16:creationId xmlns:a16="http://schemas.microsoft.com/office/drawing/2014/main" id="{38BB902D-08A1-E740-94EB-0C22F21C840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868" y="3130529"/>
            <a:ext cx="1401167" cy="1401167"/>
          </a:xfrm>
          <a:prstGeom prst="rect">
            <a:avLst/>
          </a:prstGeom>
        </p:spPr>
      </p:pic>
      <p:sp>
        <p:nvSpPr>
          <p:cNvPr id="34" name="Snip Diagonal Corner Rectangle 33">
            <a:extLst>
              <a:ext uri="{FF2B5EF4-FFF2-40B4-BE49-F238E27FC236}">
                <a16:creationId xmlns:a16="http://schemas.microsoft.com/office/drawing/2014/main" id="{CE952AA5-3000-254F-9A2F-B1F6D2DDB1B9}"/>
              </a:ext>
            </a:extLst>
          </p:cNvPr>
          <p:cNvSpPr/>
          <p:nvPr/>
        </p:nvSpPr>
        <p:spPr>
          <a:xfrm>
            <a:off x="2323314" y="2049015"/>
            <a:ext cx="6831708" cy="2725314"/>
          </a:xfrm>
          <a:prstGeom prst="snip2DiagRect">
            <a:avLst/>
          </a:prstGeom>
          <a:blipFill dpi="0" rotWithShape="1">
            <a:blip r:embed="rId10">
              <a:alphaModFix amt="7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vi-VN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AD477B5-39C6-654B-BD8E-47A1B6E0D10F}"/>
              </a:ext>
            </a:extLst>
          </p:cNvPr>
          <p:cNvSpPr txBox="1"/>
          <p:nvPr/>
        </p:nvSpPr>
        <p:spPr>
          <a:xfrm>
            <a:off x="3444868" y="2908755"/>
            <a:ext cx="6595772" cy="206210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vi-VN" sz="2800" b="1" i="1" dirty="0">
              <a:solidFill>
                <a:schemeClr val="tx1"/>
              </a:solidFill>
              <a:latin typeface="+mj-lt"/>
            </a:endParaRPr>
          </a:p>
          <a:p>
            <a:r>
              <a:rPr lang="vi-VN" sz="3600" b="1" dirty="0">
                <a:solidFill>
                  <a:schemeClr val="tx1"/>
                </a:solidFill>
                <a:latin typeface="+mj-lt"/>
              </a:rPr>
              <a:t>7 x 5 = 35 (bông hoa)</a:t>
            </a:r>
          </a:p>
          <a:p>
            <a:r>
              <a:rPr lang="vi-VN" sz="3600" b="1" dirty="0">
                <a:solidFill>
                  <a:schemeClr val="tx1"/>
                </a:solidFill>
                <a:latin typeface="+mj-lt"/>
              </a:rPr>
              <a:t>      Đáp số: 35 bông hoa.</a:t>
            </a:r>
            <a:endParaRPr lang="en-US" sz="3600" b="1" dirty="0">
              <a:solidFill>
                <a:schemeClr val="tx1"/>
              </a:solidFill>
              <a:latin typeface="+mj-lt"/>
            </a:endParaRPr>
          </a:p>
          <a:p>
            <a:endParaRPr lang="en-US" sz="2800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6A4CD71-4580-A443-8311-D893D190F195}"/>
              </a:ext>
            </a:extLst>
          </p:cNvPr>
          <p:cNvCxnSpPr/>
          <p:nvPr/>
        </p:nvCxnSpPr>
        <p:spPr>
          <a:xfrm>
            <a:off x="1640114" y="1104667"/>
            <a:ext cx="928915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29D0DD4-BE5F-ED4B-97D1-3CCEDBD38FB9}"/>
              </a:ext>
            </a:extLst>
          </p:cNvPr>
          <p:cNvCxnSpPr>
            <a:cxnSpLocks/>
          </p:cNvCxnSpPr>
          <p:nvPr/>
        </p:nvCxnSpPr>
        <p:spPr>
          <a:xfrm>
            <a:off x="3592186" y="1104667"/>
            <a:ext cx="1759043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E6F2B564-B406-094C-8533-EAB922C02EE7}"/>
              </a:ext>
            </a:extLst>
          </p:cNvPr>
          <p:cNvSpPr/>
          <p:nvPr/>
        </p:nvSpPr>
        <p:spPr>
          <a:xfrm>
            <a:off x="6221176" y="609219"/>
            <a:ext cx="638243" cy="538597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183AA21-A255-FA49-9B65-7B3B21556B80}"/>
              </a:ext>
            </a:extLst>
          </p:cNvPr>
          <p:cNvSpPr/>
          <p:nvPr/>
        </p:nvSpPr>
        <p:spPr>
          <a:xfrm>
            <a:off x="3592186" y="1172103"/>
            <a:ext cx="3267233" cy="36959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E0F7A78-503F-A44D-AF45-0FA5DCB47867}"/>
              </a:ext>
            </a:extLst>
          </p:cNvPr>
          <p:cNvSpPr/>
          <p:nvPr/>
        </p:nvSpPr>
        <p:spPr>
          <a:xfrm>
            <a:off x="2420653" y="2736512"/>
            <a:ext cx="66139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b="1" dirty="0">
                <a:latin typeface="+mj-lt"/>
              </a:rPr>
              <a:t>Số bông hoa có trong 5 lọ hoa là: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1D870D0-415C-5D4A-A43D-D27E659CC442}"/>
              </a:ext>
            </a:extLst>
          </p:cNvPr>
          <p:cNvSpPr/>
          <p:nvPr/>
        </p:nvSpPr>
        <p:spPr>
          <a:xfrm>
            <a:off x="4725188" y="2141825"/>
            <a:ext cx="16417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3200" b="1" i="1" dirty="0"/>
              <a:t>Bài giải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6940C4C-D865-104D-8756-5B307840CCC0}"/>
              </a:ext>
            </a:extLst>
          </p:cNvPr>
          <p:cNvSpPr/>
          <p:nvPr/>
        </p:nvSpPr>
        <p:spPr>
          <a:xfrm>
            <a:off x="2817804" y="2759092"/>
            <a:ext cx="53527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b="1" dirty="0">
                <a:solidFill>
                  <a:srgbClr val="7030A0"/>
                </a:solidFill>
                <a:latin typeface="+mj-lt"/>
              </a:rPr>
              <a:t>5 lọ hoa có số bông hoa là: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0350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barn(inVertical)">
                                      <p:cBhvr>
                                        <p:cTn id="7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6" presetClass="exit" presetSubtype="21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6" presetClass="exit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6" presetClass="exit" presetSubtype="21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4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6" presetClass="exit" presetSubtype="21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7" dur="500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6 L -0.11928 -0.33726 " pathEditMode="relative" rAng="0" ptsTypes="AA">
                                      <p:cBhvr>
                                        <p:cTn id="111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64" y="-1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13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81481E-6 C 0.0155 -0.00162 -0.01028 -0.0125 0.00586 -0.01388 C 0.0155 -0.01481 0.05456 -0.01944 0.07435 -0.01921 C 0.09414 -0.01898 0.11407 -0.0125 0.12422 -0.01157 C 0.14037 -0.01018 0.14688 -0.01828 0.16316 -0.01689 " pathEditMode="relative" rAng="0" ptsTypes="AAAAA">
                                      <p:cBhvr>
                                        <p:cTn id="11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51" y="-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33333E-6 L -0.2224 -0.04028 " pathEditMode="relative" rAng="0" ptsTypes="AA">
                                      <p:cBhvr>
                                        <p:cTn id="119" dur="4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20" y="-2014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1" dur="447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4750"/>
                            </p:stCondLst>
                            <p:childTnLst>
                              <p:par>
                                <p:cTn id="12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1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  <p:bldLst>
      <p:bldP spid="39" grpId="0" animBg="1"/>
      <p:bldP spid="28" grpId="0" animBg="1"/>
      <p:bldP spid="23" grpId="0" animBg="1"/>
      <p:bldP spid="2" grpId="0" animBg="1"/>
      <p:bldP spid="2" grpId="1" animBg="1"/>
      <p:bldP spid="34" grpId="0" animBg="1"/>
      <p:bldP spid="34" grpId="1" animBg="1"/>
      <p:bldP spid="34" grpId="3" animBg="1"/>
      <p:bldP spid="43" grpId="1" build="allAtOnce"/>
      <p:bldP spid="43" grpId="2" build="allAtOnce"/>
      <p:bldP spid="43" grpId="3" build="allAtOnce"/>
      <p:bldP spid="6" grpId="0" animBg="1"/>
      <p:bldP spid="6" grpId="1" animBg="1"/>
      <p:bldP spid="35" grpId="0" animBg="1"/>
      <p:bldP spid="35" grpId="1" animBg="1"/>
      <p:bldP spid="3" grpId="0"/>
      <p:bldP spid="3" grpId="1"/>
      <p:bldP spid="3" grpId="2"/>
      <p:bldP spid="5" grpId="0"/>
      <p:bldP spid="5" grpId="1"/>
      <p:bldP spid="44" grpId="0"/>
      <p:bldP spid="4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camap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21" y="1231845"/>
            <a:ext cx="1925258" cy="151769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9">
            <a:duotone>
              <a:prstClr val="black"/>
              <a:srgbClr val="DEEBF7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931" y="42038"/>
            <a:ext cx="4962574" cy="5163760"/>
          </a:xfrm>
          <a:prstGeom prst="rect">
            <a:avLst/>
          </a:prstGeom>
          <a:effectLst/>
        </p:spPr>
      </p:pic>
      <p:sp>
        <p:nvSpPr>
          <p:cNvPr id="28" name="bang 2"/>
          <p:cNvSpPr/>
          <p:nvPr/>
        </p:nvSpPr>
        <p:spPr>
          <a:xfrm>
            <a:off x="-5260" y="5000068"/>
            <a:ext cx="1795649" cy="1920746"/>
          </a:xfrm>
          <a:custGeom>
            <a:avLst/>
            <a:gdLst>
              <a:gd name="connsiteX0" fmla="*/ 0 w 2266682"/>
              <a:gd name="connsiteY0" fmla="*/ 0 h 1790163"/>
              <a:gd name="connsiteX1" fmla="*/ 2266682 w 2266682"/>
              <a:gd name="connsiteY1" fmla="*/ 0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184857 w 2266682"/>
              <a:gd name="connsiteY1" fmla="*/ 309093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197626"/>
              <a:gd name="connsiteY0" fmla="*/ 0 h 1790163"/>
              <a:gd name="connsiteX1" fmla="*/ 1339602 w 2197626"/>
              <a:gd name="connsiteY1" fmla="*/ 27739 h 1790163"/>
              <a:gd name="connsiteX2" fmla="*/ 1995689 w 2197626"/>
              <a:gd name="connsiteY2" fmla="*/ 367316 h 1790163"/>
              <a:gd name="connsiteX3" fmla="*/ 2086177 w 2197626"/>
              <a:gd name="connsiteY3" fmla="*/ 391129 h 1790163"/>
              <a:gd name="connsiteX4" fmla="*/ 2148089 w 2197626"/>
              <a:gd name="connsiteY4" fmla="*/ 529241 h 1790163"/>
              <a:gd name="connsiteX5" fmla="*/ 2133802 w 2197626"/>
              <a:gd name="connsiteY5" fmla="*/ 976916 h 1790163"/>
              <a:gd name="connsiteX6" fmla="*/ 2197626 w 2197626"/>
              <a:gd name="connsiteY6" fmla="*/ 1759207 h 1790163"/>
              <a:gd name="connsiteX7" fmla="*/ 0 w 2197626"/>
              <a:gd name="connsiteY7" fmla="*/ 1790163 h 1790163"/>
              <a:gd name="connsiteX8" fmla="*/ 0 w 2197626"/>
              <a:gd name="connsiteY8" fmla="*/ 0 h 1790163"/>
              <a:gd name="connsiteX0" fmla="*/ 0 w 2204063"/>
              <a:gd name="connsiteY0" fmla="*/ 0 h 1790163"/>
              <a:gd name="connsiteX1" fmla="*/ 1339602 w 2204063"/>
              <a:gd name="connsiteY1" fmla="*/ 27739 h 1790163"/>
              <a:gd name="connsiteX2" fmla="*/ 1995689 w 2204063"/>
              <a:gd name="connsiteY2" fmla="*/ 367316 h 1790163"/>
              <a:gd name="connsiteX3" fmla="*/ 2086177 w 2204063"/>
              <a:gd name="connsiteY3" fmla="*/ 391129 h 1790163"/>
              <a:gd name="connsiteX4" fmla="*/ 2148089 w 2204063"/>
              <a:gd name="connsiteY4" fmla="*/ 529241 h 1790163"/>
              <a:gd name="connsiteX5" fmla="*/ 2133802 w 2204063"/>
              <a:gd name="connsiteY5" fmla="*/ 976916 h 1790163"/>
              <a:gd name="connsiteX6" fmla="*/ 2197626 w 2204063"/>
              <a:gd name="connsiteY6" fmla="*/ 1759207 h 1790163"/>
              <a:gd name="connsiteX7" fmla="*/ 0 w 2204063"/>
              <a:gd name="connsiteY7" fmla="*/ 1790163 h 1790163"/>
              <a:gd name="connsiteX8" fmla="*/ 0 w 2204063"/>
              <a:gd name="connsiteY8" fmla="*/ 0 h 1790163"/>
              <a:gd name="connsiteX0" fmla="*/ 0 w 2195699"/>
              <a:gd name="connsiteY0" fmla="*/ 0 h 1790163"/>
              <a:gd name="connsiteX1" fmla="*/ 1339602 w 2195699"/>
              <a:gd name="connsiteY1" fmla="*/ 27739 h 1790163"/>
              <a:gd name="connsiteX2" fmla="*/ 1995689 w 2195699"/>
              <a:gd name="connsiteY2" fmla="*/ 367316 h 1790163"/>
              <a:gd name="connsiteX3" fmla="*/ 2086177 w 2195699"/>
              <a:gd name="connsiteY3" fmla="*/ 391129 h 1790163"/>
              <a:gd name="connsiteX4" fmla="*/ 2148089 w 2195699"/>
              <a:gd name="connsiteY4" fmla="*/ 529241 h 1790163"/>
              <a:gd name="connsiteX5" fmla="*/ 2133802 w 2195699"/>
              <a:gd name="connsiteY5" fmla="*/ 976916 h 1790163"/>
              <a:gd name="connsiteX6" fmla="*/ 2185720 w 2195699"/>
              <a:gd name="connsiteY6" fmla="*/ 1652050 h 1790163"/>
              <a:gd name="connsiteX7" fmla="*/ 0 w 2195699"/>
              <a:gd name="connsiteY7" fmla="*/ 1790163 h 1790163"/>
              <a:gd name="connsiteX8" fmla="*/ 0 w 2195699"/>
              <a:gd name="connsiteY8" fmla="*/ 0 h 1790163"/>
              <a:gd name="connsiteX0" fmla="*/ 0 w 2195699"/>
              <a:gd name="connsiteY0" fmla="*/ 0 h 1652050"/>
              <a:gd name="connsiteX1" fmla="*/ 1339602 w 2195699"/>
              <a:gd name="connsiteY1" fmla="*/ 27739 h 1652050"/>
              <a:gd name="connsiteX2" fmla="*/ 1995689 w 2195699"/>
              <a:gd name="connsiteY2" fmla="*/ 367316 h 1652050"/>
              <a:gd name="connsiteX3" fmla="*/ 2086177 w 2195699"/>
              <a:gd name="connsiteY3" fmla="*/ 391129 h 1652050"/>
              <a:gd name="connsiteX4" fmla="*/ 2148089 w 2195699"/>
              <a:gd name="connsiteY4" fmla="*/ 529241 h 1652050"/>
              <a:gd name="connsiteX5" fmla="*/ 2133802 w 2195699"/>
              <a:gd name="connsiteY5" fmla="*/ 976916 h 1652050"/>
              <a:gd name="connsiteX6" fmla="*/ 2185720 w 2195699"/>
              <a:gd name="connsiteY6" fmla="*/ 1652050 h 1652050"/>
              <a:gd name="connsiteX7" fmla="*/ 1114425 w 2195699"/>
              <a:gd name="connsiteY7" fmla="*/ 1647288 h 1652050"/>
              <a:gd name="connsiteX8" fmla="*/ 0 w 2195699"/>
              <a:gd name="connsiteY8" fmla="*/ 0 h 1652050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0 w 2195699"/>
              <a:gd name="connsiteY9" fmla="*/ 0 h 1948485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519314 w 2195699"/>
              <a:gd name="connsiteY9" fmla="*/ 1167416 h 1948485"/>
              <a:gd name="connsiteX10" fmla="*/ 0 w 2195699"/>
              <a:gd name="connsiteY10" fmla="*/ 0 h 1948485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9264 w 1795649"/>
              <a:gd name="connsiteY9" fmla="*/ 1139677 h 1920746"/>
              <a:gd name="connsiteX10" fmla="*/ 0 w 1795649"/>
              <a:gd name="connsiteY10" fmla="*/ 115136 h 1920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95649" h="1920746">
                <a:moveTo>
                  <a:pt x="0" y="115136"/>
                </a:moveTo>
                <a:lnTo>
                  <a:pt x="939552" y="0"/>
                </a:lnTo>
                <a:cubicBezTo>
                  <a:pt x="1204285" y="116367"/>
                  <a:pt x="1459493" y="270834"/>
                  <a:pt x="1595639" y="339577"/>
                </a:cubicBezTo>
                <a:cubicBezTo>
                  <a:pt x="1665489" y="356246"/>
                  <a:pt x="1651996" y="344340"/>
                  <a:pt x="1686127" y="363390"/>
                </a:cubicBezTo>
                <a:cubicBezTo>
                  <a:pt x="1720258" y="436414"/>
                  <a:pt x="1742483" y="442765"/>
                  <a:pt x="1748039" y="501502"/>
                </a:cubicBezTo>
                <a:cubicBezTo>
                  <a:pt x="1762327" y="643583"/>
                  <a:pt x="1745658" y="807096"/>
                  <a:pt x="1733752" y="949177"/>
                </a:cubicBezTo>
                <a:cubicBezTo>
                  <a:pt x="1816145" y="1117865"/>
                  <a:pt x="1796145" y="1243692"/>
                  <a:pt x="1785670" y="1624311"/>
                </a:cubicBezTo>
                <a:cubicBezTo>
                  <a:pt x="1601676" y="1621516"/>
                  <a:pt x="1427208" y="1923522"/>
                  <a:pt x="1243214" y="1920727"/>
                </a:cubicBezTo>
                <a:lnTo>
                  <a:pt x="714375" y="1619549"/>
                </a:lnTo>
                <a:cubicBezTo>
                  <a:pt x="573155" y="1411967"/>
                  <a:pt x="260484" y="1347259"/>
                  <a:pt x="119264" y="1139677"/>
                </a:cubicBezTo>
                <a:lnTo>
                  <a:pt x="0" y="115136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191" y="-15766"/>
            <a:ext cx="4962574" cy="5163760"/>
          </a:xfrm>
          <a:prstGeom prst="rect">
            <a:avLst/>
          </a:prstGeom>
          <a:effectLst/>
        </p:spPr>
      </p:pic>
      <p:sp>
        <p:nvSpPr>
          <p:cNvPr id="16" name="bang 4"/>
          <p:cNvSpPr/>
          <p:nvPr/>
        </p:nvSpPr>
        <p:spPr>
          <a:xfrm>
            <a:off x="3277588" y="3299495"/>
            <a:ext cx="3072208" cy="2516810"/>
          </a:xfrm>
          <a:custGeom>
            <a:avLst/>
            <a:gdLst>
              <a:gd name="connsiteX0" fmla="*/ 0 w 2266682"/>
              <a:gd name="connsiteY0" fmla="*/ 0 h 1790163"/>
              <a:gd name="connsiteX1" fmla="*/ 2266682 w 2266682"/>
              <a:gd name="connsiteY1" fmla="*/ 0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184857 w 2266682"/>
              <a:gd name="connsiteY1" fmla="*/ 309093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197626"/>
              <a:gd name="connsiteY0" fmla="*/ 0 h 1790163"/>
              <a:gd name="connsiteX1" fmla="*/ 1339602 w 2197626"/>
              <a:gd name="connsiteY1" fmla="*/ 27739 h 1790163"/>
              <a:gd name="connsiteX2" fmla="*/ 1995689 w 2197626"/>
              <a:gd name="connsiteY2" fmla="*/ 367316 h 1790163"/>
              <a:gd name="connsiteX3" fmla="*/ 2086177 w 2197626"/>
              <a:gd name="connsiteY3" fmla="*/ 391129 h 1790163"/>
              <a:gd name="connsiteX4" fmla="*/ 2148089 w 2197626"/>
              <a:gd name="connsiteY4" fmla="*/ 529241 h 1790163"/>
              <a:gd name="connsiteX5" fmla="*/ 2133802 w 2197626"/>
              <a:gd name="connsiteY5" fmla="*/ 976916 h 1790163"/>
              <a:gd name="connsiteX6" fmla="*/ 2197626 w 2197626"/>
              <a:gd name="connsiteY6" fmla="*/ 1759207 h 1790163"/>
              <a:gd name="connsiteX7" fmla="*/ 0 w 2197626"/>
              <a:gd name="connsiteY7" fmla="*/ 1790163 h 1790163"/>
              <a:gd name="connsiteX8" fmla="*/ 0 w 2197626"/>
              <a:gd name="connsiteY8" fmla="*/ 0 h 1790163"/>
              <a:gd name="connsiteX0" fmla="*/ 0 w 2204063"/>
              <a:gd name="connsiteY0" fmla="*/ 0 h 1790163"/>
              <a:gd name="connsiteX1" fmla="*/ 1339602 w 2204063"/>
              <a:gd name="connsiteY1" fmla="*/ 27739 h 1790163"/>
              <a:gd name="connsiteX2" fmla="*/ 1995689 w 2204063"/>
              <a:gd name="connsiteY2" fmla="*/ 367316 h 1790163"/>
              <a:gd name="connsiteX3" fmla="*/ 2086177 w 2204063"/>
              <a:gd name="connsiteY3" fmla="*/ 391129 h 1790163"/>
              <a:gd name="connsiteX4" fmla="*/ 2148089 w 2204063"/>
              <a:gd name="connsiteY4" fmla="*/ 529241 h 1790163"/>
              <a:gd name="connsiteX5" fmla="*/ 2133802 w 2204063"/>
              <a:gd name="connsiteY5" fmla="*/ 976916 h 1790163"/>
              <a:gd name="connsiteX6" fmla="*/ 2197626 w 2204063"/>
              <a:gd name="connsiteY6" fmla="*/ 1759207 h 1790163"/>
              <a:gd name="connsiteX7" fmla="*/ 0 w 2204063"/>
              <a:gd name="connsiteY7" fmla="*/ 1790163 h 1790163"/>
              <a:gd name="connsiteX8" fmla="*/ 0 w 2204063"/>
              <a:gd name="connsiteY8" fmla="*/ 0 h 1790163"/>
              <a:gd name="connsiteX0" fmla="*/ 0 w 2195699"/>
              <a:gd name="connsiteY0" fmla="*/ 0 h 1790163"/>
              <a:gd name="connsiteX1" fmla="*/ 1339602 w 2195699"/>
              <a:gd name="connsiteY1" fmla="*/ 27739 h 1790163"/>
              <a:gd name="connsiteX2" fmla="*/ 1995689 w 2195699"/>
              <a:gd name="connsiteY2" fmla="*/ 367316 h 1790163"/>
              <a:gd name="connsiteX3" fmla="*/ 2086177 w 2195699"/>
              <a:gd name="connsiteY3" fmla="*/ 391129 h 1790163"/>
              <a:gd name="connsiteX4" fmla="*/ 2148089 w 2195699"/>
              <a:gd name="connsiteY4" fmla="*/ 529241 h 1790163"/>
              <a:gd name="connsiteX5" fmla="*/ 2133802 w 2195699"/>
              <a:gd name="connsiteY5" fmla="*/ 976916 h 1790163"/>
              <a:gd name="connsiteX6" fmla="*/ 2185720 w 2195699"/>
              <a:gd name="connsiteY6" fmla="*/ 1652050 h 1790163"/>
              <a:gd name="connsiteX7" fmla="*/ 0 w 2195699"/>
              <a:gd name="connsiteY7" fmla="*/ 1790163 h 1790163"/>
              <a:gd name="connsiteX8" fmla="*/ 0 w 2195699"/>
              <a:gd name="connsiteY8" fmla="*/ 0 h 1790163"/>
              <a:gd name="connsiteX0" fmla="*/ 0 w 2195699"/>
              <a:gd name="connsiteY0" fmla="*/ 0 h 1652050"/>
              <a:gd name="connsiteX1" fmla="*/ 1339602 w 2195699"/>
              <a:gd name="connsiteY1" fmla="*/ 27739 h 1652050"/>
              <a:gd name="connsiteX2" fmla="*/ 1995689 w 2195699"/>
              <a:gd name="connsiteY2" fmla="*/ 367316 h 1652050"/>
              <a:gd name="connsiteX3" fmla="*/ 2086177 w 2195699"/>
              <a:gd name="connsiteY3" fmla="*/ 391129 h 1652050"/>
              <a:gd name="connsiteX4" fmla="*/ 2148089 w 2195699"/>
              <a:gd name="connsiteY4" fmla="*/ 529241 h 1652050"/>
              <a:gd name="connsiteX5" fmla="*/ 2133802 w 2195699"/>
              <a:gd name="connsiteY5" fmla="*/ 976916 h 1652050"/>
              <a:gd name="connsiteX6" fmla="*/ 2185720 w 2195699"/>
              <a:gd name="connsiteY6" fmla="*/ 1652050 h 1652050"/>
              <a:gd name="connsiteX7" fmla="*/ 1114425 w 2195699"/>
              <a:gd name="connsiteY7" fmla="*/ 1647288 h 1652050"/>
              <a:gd name="connsiteX8" fmla="*/ 0 w 2195699"/>
              <a:gd name="connsiteY8" fmla="*/ 0 h 1652050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0 w 2195699"/>
              <a:gd name="connsiteY9" fmla="*/ 0 h 1948485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519314 w 2195699"/>
              <a:gd name="connsiteY9" fmla="*/ 1167416 h 1948485"/>
              <a:gd name="connsiteX10" fmla="*/ 0 w 2195699"/>
              <a:gd name="connsiteY10" fmla="*/ 0 h 1948485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9264 w 1795649"/>
              <a:gd name="connsiteY9" fmla="*/ 1139677 h 1920746"/>
              <a:gd name="connsiteX10" fmla="*/ 0 w 1795649"/>
              <a:gd name="connsiteY10" fmla="*/ 115136 h 1920746"/>
              <a:gd name="connsiteX0" fmla="*/ 755229 w 2550878"/>
              <a:gd name="connsiteY0" fmla="*/ 115136 h 1920746"/>
              <a:gd name="connsiteX1" fmla="*/ 1694781 w 2550878"/>
              <a:gd name="connsiteY1" fmla="*/ 0 h 1920746"/>
              <a:gd name="connsiteX2" fmla="*/ 2350868 w 2550878"/>
              <a:gd name="connsiteY2" fmla="*/ 339577 h 1920746"/>
              <a:gd name="connsiteX3" fmla="*/ 2441356 w 2550878"/>
              <a:gd name="connsiteY3" fmla="*/ 363390 h 1920746"/>
              <a:gd name="connsiteX4" fmla="*/ 2503268 w 2550878"/>
              <a:gd name="connsiteY4" fmla="*/ 501502 h 1920746"/>
              <a:gd name="connsiteX5" fmla="*/ 2488981 w 2550878"/>
              <a:gd name="connsiteY5" fmla="*/ 949177 h 1920746"/>
              <a:gd name="connsiteX6" fmla="*/ 2540899 w 2550878"/>
              <a:gd name="connsiteY6" fmla="*/ 1624311 h 1920746"/>
              <a:gd name="connsiteX7" fmla="*/ 1998443 w 2550878"/>
              <a:gd name="connsiteY7" fmla="*/ 1920727 h 1920746"/>
              <a:gd name="connsiteX8" fmla="*/ 1469604 w 2550878"/>
              <a:gd name="connsiteY8" fmla="*/ 1619549 h 1920746"/>
              <a:gd name="connsiteX9" fmla="*/ 874493 w 2550878"/>
              <a:gd name="connsiteY9" fmla="*/ 1139677 h 1920746"/>
              <a:gd name="connsiteX10" fmla="*/ 0 w 2550878"/>
              <a:gd name="connsiteY10" fmla="*/ 171775 h 1920746"/>
              <a:gd name="connsiteX11" fmla="*/ 755229 w 2550878"/>
              <a:gd name="connsiteY11" fmla="*/ 115136 h 1920746"/>
              <a:gd name="connsiteX0" fmla="*/ 653629 w 2550878"/>
              <a:gd name="connsiteY0" fmla="*/ 0 h 2516810"/>
              <a:gd name="connsiteX1" fmla="*/ 1694781 w 2550878"/>
              <a:gd name="connsiteY1" fmla="*/ 596064 h 2516810"/>
              <a:gd name="connsiteX2" fmla="*/ 2350868 w 2550878"/>
              <a:gd name="connsiteY2" fmla="*/ 935641 h 2516810"/>
              <a:gd name="connsiteX3" fmla="*/ 2441356 w 2550878"/>
              <a:gd name="connsiteY3" fmla="*/ 959454 h 2516810"/>
              <a:gd name="connsiteX4" fmla="*/ 2503268 w 2550878"/>
              <a:gd name="connsiteY4" fmla="*/ 1097566 h 2516810"/>
              <a:gd name="connsiteX5" fmla="*/ 2488981 w 2550878"/>
              <a:gd name="connsiteY5" fmla="*/ 1545241 h 2516810"/>
              <a:gd name="connsiteX6" fmla="*/ 2540899 w 2550878"/>
              <a:gd name="connsiteY6" fmla="*/ 2220375 h 2516810"/>
              <a:gd name="connsiteX7" fmla="*/ 1998443 w 2550878"/>
              <a:gd name="connsiteY7" fmla="*/ 2516791 h 2516810"/>
              <a:gd name="connsiteX8" fmla="*/ 1469604 w 2550878"/>
              <a:gd name="connsiteY8" fmla="*/ 2215613 h 2516810"/>
              <a:gd name="connsiteX9" fmla="*/ 874493 w 2550878"/>
              <a:gd name="connsiteY9" fmla="*/ 1735741 h 2516810"/>
              <a:gd name="connsiteX10" fmla="*/ 0 w 2550878"/>
              <a:gd name="connsiteY10" fmla="*/ 767839 h 2516810"/>
              <a:gd name="connsiteX11" fmla="*/ 653629 w 2550878"/>
              <a:gd name="connsiteY11" fmla="*/ 0 h 2516810"/>
              <a:gd name="connsiteX0" fmla="*/ 653629 w 2550878"/>
              <a:gd name="connsiteY0" fmla="*/ 0 h 2516810"/>
              <a:gd name="connsiteX1" fmla="*/ 1985067 w 2550878"/>
              <a:gd name="connsiteY1" fmla="*/ 117092 h 2516810"/>
              <a:gd name="connsiteX2" fmla="*/ 2350868 w 2550878"/>
              <a:gd name="connsiteY2" fmla="*/ 935641 h 2516810"/>
              <a:gd name="connsiteX3" fmla="*/ 2441356 w 2550878"/>
              <a:gd name="connsiteY3" fmla="*/ 959454 h 2516810"/>
              <a:gd name="connsiteX4" fmla="*/ 2503268 w 2550878"/>
              <a:gd name="connsiteY4" fmla="*/ 1097566 h 2516810"/>
              <a:gd name="connsiteX5" fmla="*/ 2488981 w 2550878"/>
              <a:gd name="connsiteY5" fmla="*/ 1545241 h 2516810"/>
              <a:gd name="connsiteX6" fmla="*/ 2540899 w 2550878"/>
              <a:gd name="connsiteY6" fmla="*/ 2220375 h 2516810"/>
              <a:gd name="connsiteX7" fmla="*/ 1998443 w 2550878"/>
              <a:gd name="connsiteY7" fmla="*/ 2516791 h 2516810"/>
              <a:gd name="connsiteX8" fmla="*/ 1469604 w 2550878"/>
              <a:gd name="connsiteY8" fmla="*/ 2215613 h 2516810"/>
              <a:gd name="connsiteX9" fmla="*/ 874493 w 2550878"/>
              <a:gd name="connsiteY9" fmla="*/ 1735741 h 2516810"/>
              <a:gd name="connsiteX10" fmla="*/ 0 w 2550878"/>
              <a:gd name="connsiteY10" fmla="*/ 767839 h 2516810"/>
              <a:gd name="connsiteX11" fmla="*/ 653629 w 2550878"/>
              <a:gd name="connsiteY11" fmla="*/ 0 h 2516810"/>
              <a:gd name="connsiteX0" fmla="*/ 796148 w 2693397"/>
              <a:gd name="connsiteY0" fmla="*/ 0 h 2516810"/>
              <a:gd name="connsiteX1" fmla="*/ 2127586 w 2693397"/>
              <a:gd name="connsiteY1" fmla="*/ 117092 h 2516810"/>
              <a:gd name="connsiteX2" fmla="*/ 2493387 w 2693397"/>
              <a:gd name="connsiteY2" fmla="*/ 935641 h 2516810"/>
              <a:gd name="connsiteX3" fmla="*/ 2583875 w 2693397"/>
              <a:gd name="connsiteY3" fmla="*/ 959454 h 2516810"/>
              <a:gd name="connsiteX4" fmla="*/ 2645787 w 2693397"/>
              <a:gd name="connsiteY4" fmla="*/ 1097566 h 2516810"/>
              <a:gd name="connsiteX5" fmla="*/ 2631500 w 2693397"/>
              <a:gd name="connsiteY5" fmla="*/ 1545241 h 2516810"/>
              <a:gd name="connsiteX6" fmla="*/ 2683418 w 2693397"/>
              <a:gd name="connsiteY6" fmla="*/ 2220375 h 2516810"/>
              <a:gd name="connsiteX7" fmla="*/ 2140962 w 2693397"/>
              <a:gd name="connsiteY7" fmla="*/ 2516791 h 2516810"/>
              <a:gd name="connsiteX8" fmla="*/ 1612123 w 2693397"/>
              <a:gd name="connsiteY8" fmla="*/ 2215613 h 2516810"/>
              <a:gd name="connsiteX9" fmla="*/ 1012 w 2693397"/>
              <a:gd name="connsiteY9" fmla="*/ 1634141 h 2516810"/>
              <a:gd name="connsiteX10" fmla="*/ 142519 w 2693397"/>
              <a:gd name="connsiteY10" fmla="*/ 767839 h 2516810"/>
              <a:gd name="connsiteX11" fmla="*/ 796148 w 2693397"/>
              <a:gd name="connsiteY11" fmla="*/ 0 h 2516810"/>
              <a:gd name="connsiteX0" fmla="*/ 796148 w 2693397"/>
              <a:gd name="connsiteY0" fmla="*/ 0 h 2516810"/>
              <a:gd name="connsiteX1" fmla="*/ 2127586 w 2693397"/>
              <a:gd name="connsiteY1" fmla="*/ 117092 h 2516810"/>
              <a:gd name="connsiteX2" fmla="*/ 2493387 w 2693397"/>
              <a:gd name="connsiteY2" fmla="*/ 935641 h 2516810"/>
              <a:gd name="connsiteX3" fmla="*/ 2583875 w 2693397"/>
              <a:gd name="connsiteY3" fmla="*/ 959454 h 2516810"/>
              <a:gd name="connsiteX4" fmla="*/ 2645787 w 2693397"/>
              <a:gd name="connsiteY4" fmla="*/ 1097566 h 2516810"/>
              <a:gd name="connsiteX5" fmla="*/ 2631500 w 2693397"/>
              <a:gd name="connsiteY5" fmla="*/ 1545241 h 2516810"/>
              <a:gd name="connsiteX6" fmla="*/ 2683418 w 2693397"/>
              <a:gd name="connsiteY6" fmla="*/ 2220375 h 2516810"/>
              <a:gd name="connsiteX7" fmla="*/ 2140962 w 2693397"/>
              <a:gd name="connsiteY7" fmla="*/ 2516791 h 2516810"/>
              <a:gd name="connsiteX8" fmla="*/ 1017037 w 2693397"/>
              <a:gd name="connsiteY8" fmla="*/ 2273670 h 2516810"/>
              <a:gd name="connsiteX9" fmla="*/ 1012 w 2693397"/>
              <a:gd name="connsiteY9" fmla="*/ 1634141 h 2516810"/>
              <a:gd name="connsiteX10" fmla="*/ 142519 w 2693397"/>
              <a:gd name="connsiteY10" fmla="*/ 767839 h 2516810"/>
              <a:gd name="connsiteX11" fmla="*/ 796148 w 2693397"/>
              <a:gd name="connsiteY11" fmla="*/ 0 h 2516810"/>
              <a:gd name="connsiteX0" fmla="*/ 796148 w 3062668"/>
              <a:gd name="connsiteY0" fmla="*/ 0 h 2516810"/>
              <a:gd name="connsiteX1" fmla="*/ 2127586 w 3062668"/>
              <a:gd name="connsiteY1" fmla="*/ 117092 h 2516810"/>
              <a:gd name="connsiteX2" fmla="*/ 2493387 w 3062668"/>
              <a:gd name="connsiteY2" fmla="*/ 935641 h 2516810"/>
              <a:gd name="connsiteX3" fmla="*/ 2583875 w 3062668"/>
              <a:gd name="connsiteY3" fmla="*/ 959454 h 2516810"/>
              <a:gd name="connsiteX4" fmla="*/ 2645787 w 3062668"/>
              <a:gd name="connsiteY4" fmla="*/ 1097566 h 2516810"/>
              <a:gd name="connsiteX5" fmla="*/ 3052415 w 3062668"/>
              <a:gd name="connsiteY5" fmla="*/ 1559755 h 2516810"/>
              <a:gd name="connsiteX6" fmla="*/ 2683418 w 3062668"/>
              <a:gd name="connsiteY6" fmla="*/ 2220375 h 2516810"/>
              <a:gd name="connsiteX7" fmla="*/ 2140962 w 3062668"/>
              <a:gd name="connsiteY7" fmla="*/ 2516791 h 2516810"/>
              <a:gd name="connsiteX8" fmla="*/ 1017037 w 3062668"/>
              <a:gd name="connsiteY8" fmla="*/ 2273670 h 2516810"/>
              <a:gd name="connsiteX9" fmla="*/ 1012 w 3062668"/>
              <a:gd name="connsiteY9" fmla="*/ 1634141 h 2516810"/>
              <a:gd name="connsiteX10" fmla="*/ 142519 w 3062668"/>
              <a:gd name="connsiteY10" fmla="*/ 767839 h 2516810"/>
              <a:gd name="connsiteX11" fmla="*/ 796148 w 3062668"/>
              <a:gd name="connsiteY11" fmla="*/ 0 h 2516810"/>
              <a:gd name="connsiteX0" fmla="*/ 796148 w 3072208"/>
              <a:gd name="connsiteY0" fmla="*/ 0 h 2516810"/>
              <a:gd name="connsiteX1" fmla="*/ 2127586 w 3072208"/>
              <a:gd name="connsiteY1" fmla="*/ 117092 h 2516810"/>
              <a:gd name="connsiteX2" fmla="*/ 2493387 w 3072208"/>
              <a:gd name="connsiteY2" fmla="*/ 935641 h 2516810"/>
              <a:gd name="connsiteX3" fmla="*/ 2583875 w 3072208"/>
              <a:gd name="connsiteY3" fmla="*/ 959454 h 2516810"/>
              <a:gd name="connsiteX4" fmla="*/ 3066701 w 3072208"/>
              <a:gd name="connsiteY4" fmla="*/ 1097566 h 2516810"/>
              <a:gd name="connsiteX5" fmla="*/ 3052415 w 3072208"/>
              <a:gd name="connsiteY5" fmla="*/ 1559755 h 2516810"/>
              <a:gd name="connsiteX6" fmla="*/ 2683418 w 3072208"/>
              <a:gd name="connsiteY6" fmla="*/ 2220375 h 2516810"/>
              <a:gd name="connsiteX7" fmla="*/ 2140962 w 3072208"/>
              <a:gd name="connsiteY7" fmla="*/ 2516791 h 2516810"/>
              <a:gd name="connsiteX8" fmla="*/ 1017037 w 3072208"/>
              <a:gd name="connsiteY8" fmla="*/ 2273670 h 2516810"/>
              <a:gd name="connsiteX9" fmla="*/ 1012 w 3072208"/>
              <a:gd name="connsiteY9" fmla="*/ 1634141 h 2516810"/>
              <a:gd name="connsiteX10" fmla="*/ 142519 w 3072208"/>
              <a:gd name="connsiteY10" fmla="*/ 767839 h 2516810"/>
              <a:gd name="connsiteX11" fmla="*/ 796148 w 3072208"/>
              <a:gd name="connsiteY11" fmla="*/ 0 h 2516810"/>
              <a:gd name="connsiteX0" fmla="*/ 796148 w 3072208"/>
              <a:gd name="connsiteY0" fmla="*/ 0 h 2516810"/>
              <a:gd name="connsiteX1" fmla="*/ 2127586 w 3072208"/>
              <a:gd name="connsiteY1" fmla="*/ 117092 h 2516810"/>
              <a:gd name="connsiteX2" fmla="*/ 2493387 w 3072208"/>
              <a:gd name="connsiteY2" fmla="*/ 935641 h 2516810"/>
              <a:gd name="connsiteX3" fmla="*/ 3066701 w 3072208"/>
              <a:gd name="connsiteY3" fmla="*/ 1097566 h 2516810"/>
              <a:gd name="connsiteX4" fmla="*/ 3052415 w 3072208"/>
              <a:gd name="connsiteY4" fmla="*/ 1559755 h 2516810"/>
              <a:gd name="connsiteX5" fmla="*/ 2683418 w 3072208"/>
              <a:gd name="connsiteY5" fmla="*/ 2220375 h 2516810"/>
              <a:gd name="connsiteX6" fmla="*/ 2140962 w 3072208"/>
              <a:gd name="connsiteY6" fmla="*/ 2516791 h 2516810"/>
              <a:gd name="connsiteX7" fmla="*/ 1017037 w 3072208"/>
              <a:gd name="connsiteY7" fmla="*/ 2273670 h 2516810"/>
              <a:gd name="connsiteX8" fmla="*/ 1012 w 3072208"/>
              <a:gd name="connsiteY8" fmla="*/ 1634141 h 2516810"/>
              <a:gd name="connsiteX9" fmla="*/ 142519 w 3072208"/>
              <a:gd name="connsiteY9" fmla="*/ 767839 h 2516810"/>
              <a:gd name="connsiteX10" fmla="*/ 796148 w 3072208"/>
              <a:gd name="connsiteY10" fmla="*/ 0 h 2516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72208" h="2516810">
                <a:moveTo>
                  <a:pt x="796148" y="0"/>
                </a:moveTo>
                <a:lnTo>
                  <a:pt x="2127586" y="117092"/>
                </a:lnTo>
                <a:cubicBezTo>
                  <a:pt x="2392319" y="233459"/>
                  <a:pt x="2357241" y="866898"/>
                  <a:pt x="2493387" y="935641"/>
                </a:cubicBezTo>
                <a:cubicBezTo>
                  <a:pt x="2649906" y="1099053"/>
                  <a:pt x="2973530" y="993547"/>
                  <a:pt x="3066701" y="1097566"/>
                </a:cubicBezTo>
                <a:cubicBezTo>
                  <a:pt x="3080989" y="1239647"/>
                  <a:pt x="3064321" y="1417674"/>
                  <a:pt x="3052415" y="1559755"/>
                </a:cubicBezTo>
                <a:cubicBezTo>
                  <a:pt x="3134808" y="1728443"/>
                  <a:pt x="2693893" y="1839756"/>
                  <a:pt x="2683418" y="2220375"/>
                </a:cubicBezTo>
                <a:cubicBezTo>
                  <a:pt x="2499424" y="2217580"/>
                  <a:pt x="2324956" y="2519586"/>
                  <a:pt x="2140962" y="2516791"/>
                </a:cubicBezTo>
                <a:lnTo>
                  <a:pt x="1017037" y="2273670"/>
                </a:lnTo>
                <a:cubicBezTo>
                  <a:pt x="875817" y="2066088"/>
                  <a:pt x="142232" y="1841723"/>
                  <a:pt x="1012" y="1634141"/>
                </a:cubicBezTo>
                <a:cubicBezTo>
                  <a:pt x="-14714" y="1442135"/>
                  <a:pt x="158245" y="959845"/>
                  <a:pt x="142519" y="767839"/>
                </a:cubicBezTo>
                <a:lnTo>
                  <a:pt x="79614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>
              <a:ln>
                <a:noFill/>
              </a:ln>
              <a:solidFill>
                <a:srgbClr val="5B9BD5">
                  <a:lumMod val="40000"/>
                  <a:lumOff val="6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bang 3"/>
          <p:cNvSpPr/>
          <p:nvPr/>
        </p:nvSpPr>
        <p:spPr>
          <a:xfrm rot="1066537">
            <a:off x="1434618" y="3905950"/>
            <a:ext cx="2338126" cy="2477828"/>
          </a:xfrm>
          <a:custGeom>
            <a:avLst/>
            <a:gdLst>
              <a:gd name="connsiteX0" fmla="*/ 0 w 2266682"/>
              <a:gd name="connsiteY0" fmla="*/ 0 h 1790163"/>
              <a:gd name="connsiteX1" fmla="*/ 2266682 w 2266682"/>
              <a:gd name="connsiteY1" fmla="*/ 0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184857 w 2266682"/>
              <a:gd name="connsiteY1" fmla="*/ 309093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197626"/>
              <a:gd name="connsiteY0" fmla="*/ 0 h 1790163"/>
              <a:gd name="connsiteX1" fmla="*/ 1339602 w 2197626"/>
              <a:gd name="connsiteY1" fmla="*/ 27739 h 1790163"/>
              <a:gd name="connsiteX2" fmla="*/ 1995689 w 2197626"/>
              <a:gd name="connsiteY2" fmla="*/ 367316 h 1790163"/>
              <a:gd name="connsiteX3" fmla="*/ 2086177 w 2197626"/>
              <a:gd name="connsiteY3" fmla="*/ 391129 h 1790163"/>
              <a:gd name="connsiteX4" fmla="*/ 2148089 w 2197626"/>
              <a:gd name="connsiteY4" fmla="*/ 529241 h 1790163"/>
              <a:gd name="connsiteX5" fmla="*/ 2133802 w 2197626"/>
              <a:gd name="connsiteY5" fmla="*/ 976916 h 1790163"/>
              <a:gd name="connsiteX6" fmla="*/ 2197626 w 2197626"/>
              <a:gd name="connsiteY6" fmla="*/ 1759207 h 1790163"/>
              <a:gd name="connsiteX7" fmla="*/ 0 w 2197626"/>
              <a:gd name="connsiteY7" fmla="*/ 1790163 h 1790163"/>
              <a:gd name="connsiteX8" fmla="*/ 0 w 2197626"/>
              <a:gd name="connsiteY8" fmla="*/ 0 h 1790163"/>
              <a:gd name="connsiteX0" fmla="*/ 0 w 2204063"/>
              <a:gd name="connsiteY0" fmla="*/ 0 h 1790163"/>
              <a:gd name="connsiteX1" fmla="*/ 1339602 w 2204063"/>
              <a:gd name="connsiteY1" fmla="*/ 27739 h 1790163"/>
              <a:gd name="connsiteX2" fmla="*/ 1995689 w 2204063"/>
              <a:gd name="connsiteY2" fmla="*/ 367316 h 1790163"/>
              <a:gd name="connsiteX3" fmla="*/ 2086177 w 2204063"/>
              <a:gd name="connsiteY3" fmla="*/ 391129 h 1790163"/>
              <a:gd name="connsiteX4" fmla="*/ 2148089 w 2204063"/>
              <a:gd name="connsiteY4" fmla="*/ 529241 h 1790163"/>
              <a:gd name="connsiteX5" fmla="*/ 2133802 w 2204063"/>
              <a:gd name="connsiteY5" fmla="*/ 976916 h 1790163"/>
              <a:gd name="connsiteX6" fmla="*/ 2197626 w 2204063"/>
              <a:gd name="connsiteY6" fmla="*/ 1759207 h 1790163"/>
              <a:gd name="connsiteX7" fmla="*/ 0 w 2204063"/>
              <a:gd name="connsiteY7" fmla="*/ 1790163 h 1790163"/>
              <a:gd name="connsiteX8" fmla="*/ 0 w 2204063"/>
              <a:gd name="connsiteY8" fmla="*/ 0 h 1790163"/>
              <a:gd name="connsiteX0" fmla="*/ 0 w 2195699"/>
              <a:gd name="connsiteY0" fmla="*/ 0 h 1790163"/>
              <a:gd name="connsiteX1" fmla="*/ 1339602 w 2195699"/>
              <a:gd name="connsiteY1" fmla="*/ 27739 h 1790163"/>
              <a:gd name="connsiteX2" fmla="*/ 1995689 w 2195699"/>
              <a:gd name="connsiteY2" fmla="*/ 367316 h 1790163"/>
              <a:gd name="connsiteX3" fmla="*/ 2086177 w 2195699"/>
              <a:gd name="connsiteY3" fmla="*/ 391129 h 1790163"/>
              <a:gd name="connsiteX4" fmla="*/ 2148089 w 2195699"/>
              <a:gd name="connsiteY4" fmla="*/ 529241 h 1790163"/>
              <a:gd name="connsiteX5" fmla="*/ 2133802 w 2195699"/>
              <a:gd name="connsiteY5" fmla="*/ 976916 h 1790163"/>
              <a:gd name="connsiteX6" fmla="*/ 2185720 w 2195699"/>
              <a:gd name="connsiteY6" fmla="*/ 1652050 h 1790163"/>
              <a:gd name="connsiteX7" fmla="*/ 0 w 2195699"/>
              <a:gd name="connsiteY7" fmla="*/ 1790163 h 1790163"/>
              <a:gd name="connsiteX8" fmla="*/ 0 w 2195699"/>
              <a:gd name="connsiteY8" fmla="*/ 0 h 1790163"/>
              <a:gd name="connsiteX0" fmla="*/ 0 w 2195699"/>
              <a:gd name="connsiteY0" fmla="*/ 0 h 1652050"/>
              <a:gd name="connsiteX1" fmla="*/ 1339602 w 2195699"/>
              <a:gd name="connsiteY1" fmla="*/ 27739 h 1652050"/>
              <a:gd name="connsiteX2" fmla="*/ 1995689 w 2195699"/>
              <a:gd name="connsiteY2" fmla="*/ 367316 h 1652050"/>
              <a:gd name="connsiteX3" fmla="*/ 2086177 w 2195699"/>
              <a:gd name="connsiteY3" fmla="*/ 391129 h 1652050"/>
              <a:gd name="connsiteX4" fmla="*/ 2148089 w 2195699"/>
              <a:gd name="connsiteY4" fmla="*/ 529241 h 1652050"/>
              <a:gd name="connsiteX5" fmla="*/ 2133802 w 2195699"/>
              <a:gd name="connsiteY5" fmla="*/ 976916 h 1652050"/>
              <a:gd name="connsiteX6" fmla="*/ 2185720 w 2195699"/>
              <a:gd name="connsiteY6" fmla="*/ 1652050 h 1652050"/>
              <a:gd name="connsiteX7" fmla="*/ 1114425 w 2195699"/>
              <a:gd name="connsiteY7" fmla="*/ 1647288 h 1652050"/>
              <a:gd name="connsiteX8" fmla="*/ 0 w 2195699"/>
              <a:gd name="connsiteY8" fmla="*/ 0 h 1652050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0 w 2195699"/>
              <a:gd name="connsiteY9" fmla="*/ 0 h 1948485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519314 w 2195699"/>
              <a:gd name="connsiteY9" fmla="*/ 1167416 h 1948485"/>
              <a:gd name="connsiteX10" fmla="*/ 0 w 2195699"/>
              <a:gd name="connsiteY10" fmla="*/ 0 h 1948485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9264 w 1795649"/>
              <a:gd name="connsiteY9" fmla="*/ 1139677 h 1920746"/>
              <a:gd name="connsiteX10" fmla="*/ 0 w 1795649"/>
              <a:gd name="connsiteY10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314 w 1795649"/>
              <a:gd name="connsiteY9" fmla="*/ 739627 h 1920746"/>
              <a:gd name="connsiteX10" fmla="*/ 0 w 1795649"/>
              <a:gd name="connsiteY10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212738 w 1795649"/>
              <a:gd name="connsiteY9" fmla="*/ 1272897 h 1920746"/>
              <a:gd name="connsiteX10" fmla="*/ 11314 w 1795649"/>
              <a:gd name="connsiteY10" fmla="*/ 739627 h 1920746"/>
              <a:gd name="connsiteX11" fmla="*/ 0 w 1795649"/>
              <a:gd name="connsiteY11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212738 w 1795649"/>
              <a:gd name="connsiteY9" fmla="*/ 1272897 h 1920746"/>
              <a:gd name="connsiteX10" fmla="*/ 11314 w 1795649"/>
              <a:gd name="connsiteY10" fmla="*/ 739627 h 1920746"/>
              <a:gd name="connsiteX11" fmla="*/ 0 w 1795649"/>
              <a:gd name="connsiteY11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212738 w 1795649"/>
              <a:gd name="connsiteY9" fmla="*/ 1272897 h 1920746"/>
              <a:gd name="connsiteX10" fmla="*/ 11314 w 1795649"/>
              <a:gd name="connsiteY10" fmla="*/ 739627 h 1920746"/>
              <a:gd name="connsiteX11" fmla="*/ 0 w 1795649"/>
              <a:gd name="connsiteY11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542925 w 1795649"/>
              <a:gd name="connsiteY8" fmla="*/ 1740199 h 1920746"/>
              <a:gd name="connsiteX9" fmla="*/ 212738 w 1795649"/>
              <a:gd name="connsiteY9" fmla="*/ 1272897 h 1920746"/>
              <a:gd name="connsiteX10" fmla="*/ 11314 w 1795649"/>
              <a:gd name="connsiteY10" fmla="*/ 739627 h 1920746"/>
              <a:gd name="connsiteX11" fmla="*/ 0 w 1795649"/>
              <a:gd name="connsiteY11" fmla="*/ 115136 h 1920746"/>
              <a:gd name="connsiteX0" fmla="*/ 0 w 1795649"/>
              <a:gd name="connsiteY0" fmla="*/ 115136 h 1740199"/>
              <a:gd name="connsiteX1" fmla="*/ 939552 w 1795649"/>
              <a:gd name="connsiteY1" fmla="*/ 0 h 1740199"/>
              <a:gd name="connsiteX2" fmla="*/ 1595639 w 1795649"/>
              <a:gd name="connsiteY2" fmla="*/ 339577 h 1740199"/>
              <a:gd name="connsiteX3" fmla="*/ 1686127 w 1795649"/>
              <a:gd name="connsiteY3" fmla="*/ 363390 h 1740199"/>
              <a:gd name="connsiteX4" fmla="*/ 1748039 w 1795649"/>
              <a:gd name="connsiteY4" fmla="*/ 501502 h 1740199"/>
              <a:gd name="connsiteX5" fmla="*/ 1733752 w 1795649"/>
              <a:gd name="connsiteY5" fmla="*/ 949177 h 1740199"/>
              <a:gd name="connsiteX6" fmla="*/ 1785670 w 1795649"/>
              <a:gd name="connsiteY6" fmla="*/ 1624311 h 1740199"/>
              <a:gd name="connsiteX7" fmla="*/ 1173364 w 1795649"/>
              <a:gd name="connsiteY7" fmla="*/ 1685777 h 1740199"/>
              <a:gd name="connsiteX8" fmla="*/ 542925 w 1795649"/>
              <a:gd name="connsiteY8" fmla="*/ 1740199 h 1740199"/>
              <a:gd name="connsiteX9" fmla="*/ 212738 w 1795649"/>
              <a:gd name="connsiteY9" fmla="*/ 1272897 h 1740199"/>
              <a:gd name="connsiteX10" fmla="*/ 11314 w 1795649"/>
              <a:gd name="connsiteY10" fmla="*/ 739627 h 1740199"/>
              <a:gd name="connsiteX11" fmla="*/ 0 w 1795649"/>
              <a:gd name="connsiteY11" fmla="*/ 115136 h 1740199"/>
              <a:gd name="connsiteX0" fmla="*/ 0 w 1795649"/>
              <a:gd name="connsiteY0" fmla="*/ 115136 h 1819155"/>
              <a:gd name="connsiteX1" fmla="*/ 939552 w 1795649"/>
              <a:gd name="connsiteY1" fmla="*/ 0 h 1819155"/>
              <a:gd name="connsiteX2" fmla="*/ 1595639 w 1795649"/>
              <a:gd name="connsiteY2" fmla="*/ 339577 h 1819155"/>
              <a:gd name="connsiteX3" fmla="*/ 1686127 w 1795649"/>
              <a:gd name="connsiteY3" fmla="*/ 363390 h 1819155"/>
              <a:gd name="connsiteX4" fmla="*/ 1748039 w 1795649"/>
              <a:gd name="connsiteY4" fmla="*/ 501502 h 1819155"/>
              <a:gd name="connsiteX5" fmla="*/ 1733752 w 1795649"/>
              <a:gd name="connsiteY5" fmla="*/ 949177 h 1819155"/>
              <a:gd name="connsiteX6" fmla="*/ 1785670 w 1795649"/>
              <a:gd name="connsiteY6" fmla="*/ 1624311 h 1819155"/>
              <a:gd name="connsiteX7" fmla="*/ 1192414 w 1795649"/>
              <a:gd name="connsiteY7" fmla="*/ 1819127 h 1819155"/>
              <a:gd name="connsiteX8" fmla="*/ 542925 w 1795649"/>
              <a:gd name="connsiteY8" fmla="*/ 1740199 h 1819155"/>
              <a:gd name="connsiteX9" fmla="*/ 212738 w 1795649"/>
              <a:gd name="connsiteY9" fmla="*/ 1272897 h 1819155"/>
              <a:gd name="connsiteX10" fmla="*/ 11314 w 1795649"/>
              <a:gd name="connsiteY10" fmla="*/ 739627 h 1819155"/>
              <a:gd name="connsiteX11" fmla="*/ 0 w 1795649"/>
              <a:gd name="connsiteY11" fmla="*/ 115136 h 1819155"/>
              <a:gd name="connsiteX0" fmla="*/ 0 w 1820653"/>
              <a:gd name="connsiteY0" fmla="*/ 115136 h 1819143"/>
              <a:gd name="connsiteX1" fmla="*/ 939552 w 1820653"/>
              <a:gd name="connsiteY1" fmla="*/ 0 h 1819143"/>
              <a:gd name="connsiteX2" fmla="*/ 1595639 w 1820653"/>
              <a:gd name="connsiteY2" fmla="*/ 339577 h 1819143"/>
              <a:gd name="connsiteX3" fmla="*/ 1686127 w 1820653"/>
              <a:gd name="connsiteY3" fmla="*/ 363390 h 1819143"/>
              <a:gd name="connsiteX4" fmla="*/ 1748039 w 1820653"/>
              <a:gd name="connsiteY4" fmla="*/ 501502 h 1819143"/>
              <a:gd name="connsiteX5" fmla="*/ 1733752 w 1820653"/>
              <a:gd name="connsiteY5" fmla="*/ 949177 h 1819143"/>
              <a:gd name="connsiteX6" fmla="*/ 1817420 w 1820653"/>
              <a:gd name="connsiteY6" fmla="*/ 1471911 h 1819143"/>
              <a:gd name="connsiteX7" fmla="*/ 1192414 w 1820653"/>
              <a:gd name="connsiteY7" fmla="*/ 1819127 h 1819143"/>
              <a:gd name="connsiteX8" fmla="*/ 542925 w 1820653"/>
              <a:gd name="connsiteY8" fmla="*/ 1740199 h 1819143"/>
              <a:gd name="connsiteX9" fmla="*/ 212738 w 1820653"/>
              <a:gd name="connsiteY9" fmla="*/ 1272897 h 1819143"/>
              <a:gd name="connsiteX10" fmla="*/ 11314 w 1820653"/>
              <a:gd name="connsiteY10" fmla="*/ 739627 h 1819143"/>
              <a:gd name="connsiteX11" fmla="*/ 0 w 1820653"/>
              <a:gd name="connsiteY11" fmla="*/ 115136 h 1819143"/>
              <a:gd name="connsiteX0" fmla="*/ 0 w 1820653"/>
              <a:gd name="connsiteY0" fmla="*/ 115136 h 1819150"/>
              <a:gd name="connsiteX1" fmla="*/ 939552 w 1820653"/>
              <a:gd name="connsiteY1" fmla="*/ 0 h 1819150"/>
              <a:gd name="connsiteX2" fmla="*/ 1595639 w 1820653"/>
              <a:gd name="connsiteY2" fmla="*/ 339577 h 1819150"/>
              <a:gd name="connsiteX3" fmla="*/ 1686127 w 1820653"/>
              <a:gd name="connsiteY3" fmla="*/ 363390 h 1819150"/>
              <a:gd name="connsiteX4" fmla="*/ 1748039 w 1820653"/>
              <a:gd name="connsiteY4" fmla="*/ 501502 h 1819150"/>
              <a:gd name="connsiteX5" fmla="*/ 1733752 w 1820653"/>
              <a:gd name="connsiteY5" fmla="*/ 949177 h 1819150"/>
              <a:gd name="connsiteX6" fmla="*/ 1817420 w 1820653"/>
              <a:gd name="connsiteY6" fmla="*/ 1471911 h 1819150"/>
              <a:gd name="connsiteX7" fmla="*/ 1192414 w 1820653"/>
              <a:gd name="connsiteY7" fmla="*/ 1819127 h 1819150"/>
              <a:gd name="connsiteX8" fmla="*/ 542925 w 1820653"/>
              <a:gd name="connsiteY8" fmla="*/ 1740199 h 1819150"/>
              <a:gd name="connsiteX9" fmla="*/ 212738 w 1820653"/>
              <a:gd name="connsiteY9" fmla="*/ 1272897 h 1819150"/>
              <a:gd name="connsiteX10" fmla="*/ 11314 w 1820653"/>
              <a:gd name="connsiteY10" fmla="*/ 739627 h 1819150"/>
              <a:gd name="connsiteX11" fmla="*/ 0 w 1820653"/>
              <a:gd name="connsiteY11" fmla="*/ 115136 h 1819150"/>
              <a:gd name="connsiteX0" fmla="*/ 0 w 1820653"/>
              <a:gd name="connsiteY0" fmla="*/ 115136 h 1819150"/>
              <a:gd name="connsiteX1" fmla="*/ 939552 w 1820653"/>
              <a:gd name="connsiteY1" fmla="*/ 0 h 1819150"/>
              <a:gd name="connsiteX2" fmla="*/ 1595639 w 1820653"/>
              <a:gd name="connsiteY2" fmla="*/ 339577 h 1819150"/>
              <a:gd name="connsiteX3" fmla="*/ 1686127 w 1820653"/>
              <a:gd name="connsiteY3" fmla="*/ 363390 h 1819150"/>
              <a:gd name="connsiteX4" fmla="*/ 1481339 w 1820653"/>
              <a:gd name="connsiteY4" fmla="*/ 615802 h 1819150"/>
              <a:gd name="connsiteX5" fmla="*/ 1733752 w 1820653"/>
              <a:gd name="connsiteY5" fmla="*/ 949177 h 1819150"/>
              <a:gd name="connsiteX6" fmla="*/ 1817420 w 1820653"/>
              <a:gd name="connsiteY6" fmla="*/ 1471911 h 1819150"/>
              <a:gd name="connsiteX7" fmla="*/ 1192414 w 1820653"/>
              <a:gd name="connsiteY7" fmla="*/ 1819127 h 1819150"/>
              <a:gd name="connsiteX8" fmla="*/ 542925 w 1820653"/>
              <a:gd name="connsiteY8" fmla="*/ 1740199 h 1819150"/>
              <a:gd name="connsiteX9" fmla="*/ 212738 w 1820653"/>
              <a:gd name="connsiteY9" fmla="*/ 1272897 h 1819150"/>
              <a:gd name="connsiteX10" fmla="*/ 11314 w 1820653"/>
              <a:gd name="connsiteY10" fmla="*/ 739627 h 1819150"/>
              <a:gd name="connsiteX11" fmla="*/ 0 w 1820653"/>
              <a:gd name="connsiteY11" fmla="*/ 115136 h 1819150"/>
              <a:gd name="connsiteX0" fmla="*/ 0 w 1820653"/>
              <a:gd name="connsiteY0" fmla="*/ 115136 h 1819150"/>
              <a:gd name="connsiteX1" fmla="*/ 939552 w 1820653"/>
              <a:gd name="connsiteY1" fmla="*/ 0 h 1819150"/>
              <a:gd name="connsiteX2" fmla="*/ 1595639 w 1820653"/>
              <a:gd name="connsiteY2" fmla="*/ 339577 h 1819150"/>
              <a:gd name="connsiteX3" fmla="*/ 1698827 w 1820653"/>
              <a:gd name="connsiteY3" fmla="*/ 503090 h 1819150"/>
              <a:gd name="connsiteX4" fmla="*/ 1481339 w 1820653"/>
              <a:gd name="connsiteY4" fmla="*/ 615802 h 1819150"/>
              <a:gd name="connsiteX5" fmla="*/ 1733752 w 1820653"/>
              <a:gd name="connsiteY5" fmla="*/ 949177 h 1819150"/>
              <a:gd name="connsiteX6" fmla="*/ 1817420 w 1820653"/>
              <a:gd name="connsiteY6" fmla="*/ 1471911 h 1819150"/>
              <a:gd name="connsiteX7" fmla="*/ 1192414 w 1820653"/>
              <a:gd name="connsiteY7" fmla="*/ 1819127 h 1819150"/>
              <a:gd name="connsiteX8" fmla="*/ 542925 w 1820653"/>
              <a:gd name="connsiteY8" fmla="*/ 1740199 h 1819150"/>
              <a:gd name="connsiteX9" fmla="*/ 212738 w 1820653"/>
              <a:gd name="connsiteY9" fmla="*/ 1272897 h 1819150"/>
              <a:gd name="connsiteX10" fmla="*/ 11314 w 1820653"/>
              <a:gd name="connsiteY10" fmla="*/ 739627 h 1819150"/>
              <a:gd name="connsiteX11" fmla="*/ 0 w 1820653"/>
              <a:gd name="connsiteY11" fmla="*/ 115136 h 1819150"/>
              <a:gd name="connsiteX0" fmla="*/ 0 w 1820653"/>
              <a:gd name="connsiteY0" fmla="*/ 115136 h 1819150"/>
              <a:gd name="connsiteX1" fmla="*/ 939552 w 1820653"/>
              <a:gd name="connsiteY1" fmla="*/ 0 h 1819150"/>
              <a:gd name="connsiteX2" fmla="*/ 1595639 w 1820653"/>
              <a:gd name="connsiteY2" fmla="*/ 339577 h 1819150"/>
              <a:gd name="connsiteX3" fmla="*/ 1749627 w 1820653"/>
              <a:gd name="connsiteY3" fmla="*/ 668190 h 1819150"/>
              <a:gd name="connsiteX4" fmla="*/ 1481339 w 1820653"/>
              <a:gd name="connsiteY4" fmla="*/ 615802 h 1819150"/>
              <a:gd name="connsiteX5" fmla="*/ 1733752 w 1820653"/>
              <a:gd name="connsiteY5" fmla="*/ 949177 h 1819150"/>
              <a:gd name="connsiteX6" fmla="*/ 1817420 w 1820653"/>
              <a:gd name="connsiteY6" fmla="*/ 1471911 h 1819150"/>
              <a:gd name="connsiteX7" fmla="*/ 1192414 w 1820653"/>
              <a:gd name="connsiteY7" fmla="*/ 1819127 h 1819150"/>
              <a:gd name="connsiteX8" fmla="*/ 542925 w 1820653"/>
              <a:gd name="connsiteY8" fmla="*/ 1740199 h 1819150"/>
              <a:gd name="connsiteX9" fmla="*/ 212738 w 1820653"/>
              <a:gd name="connsiteY9" fmla="*/ 1272897 h 1819150"/>
              <a:gd name="connsiteX10" fmla="*/ 11314 w 1820653"/>
              <a:gd name="connsiteY10" fmla="*/ 739627 h 1819150"/>
              <a:gd name="connsiteX11" fmla="*/ 0 w 1820653"/>
              <a:gd name="connsiteY11" fmla="*/ 115136 h 1819150"/>
              <a:gd name="connsiteX0" fmla="*/ 0 w 1820653"/>
              <a:gd name="connsiteY0" fmla="*/ 521536 h 2225550"/>
              <a:gd name="connsiteX1" fmla="*/ 964952 w 1820653"/>
              <a:gd name="connsiteY1" fmla="*/ 0 h 2225550"/>
              <a:gd name="connsiteX2" fmla="*/ 1595639 w 1820653"/>
              <a:gd name="connsiteY2" fmla="*/ 745977 h 2225550"/>
              <a:gd name="connsiteX3" fmla="*/ 1749627 w 1820653"/>
              <a:gd name="connsiteY3" fmla="*/ 1074590 h 2225550"/>
              <a:gd name="connsiteX4" fmla="*/ 1481339 w 1820653"/>
              <a:gd name="connsiteY4" fmla="*/ 1022202 h 2225550"/>
              <a:gd name="connsiteX5" fmla="*/ 1733752 w 1820653"/>
              <a:gd name="connsiteY5" fmla="*/ 1355577 h 2225550"/>
              <a:gd name="connsiteX6" fmla="*/ 1817420 w 1820653"/>
              <a:gd name="connsiteY6" fmla="*/ 1878311 h 2225550"/>
              <a:gd name="connsiteX7" fmla="*/ 1192414 w 1820653"/>
              <a:gd name="connsiteY7" fmla="*/ 2225527 h 2225550"/>
              <a:gd name="connsiteX8" fmla="*/ 542925 w 1820653"/>
              <a:gd name="connsiteY8" fmla="*/ 2146599 h 2225550"/>
              <a:gd name="connsiteX9" fmla="*/ 212738 w 1820653"/>
              <a:gd name="connsiteY9" fmla="*/ 1679297 h 2225550"/>
              <a:gd name="connsiteX10" fmla="*/ 11314 w 1820653"/>
              <a:gd name="connsiteY10" fmla="*/ 1146027 h 2225550"/>
              <a:gd name="connsiteX11" fmla="*/ 0 w 1820653"/>
              <a:gd name="connsiteY11" fmla="*/ 521536 h 2225550"/>
              <a:gd name="connsiteX0" fmla="*/ 439536 w 1809339"/>
              <a:gd name="connsiteY0" fmla="*/ 546936 h 2225550"/>
              <a:gd name="connsiteX1" fmla="*/ 953638 w 1809339"/>
              <a:gd name="connsiteY1" fmla="*/ 0 h 2225550"/>
              <a:gd name="connsiteX2" fmla="*/ 1584325 w 1809339"/>
              <a:gd name="connsiteY2" fmla="*/ 745977 h 2225550"/>
              <a:gd name="connsiteX3" fmla="*/ 1738313 w 1809339"/>
              <a:gd name="connsiteY3" fmla="*/ 1074590 h 2225550"/>
              <a:gd name="connsiteX4" fmla="*/ 1470025 w 1809339"/>
              <a:gd name="connsiteY4" fmla="*/ 1022202 h 2225550"/>
              <a:gd name="connsiteX5" fmla="*/ 1722438 w 1809339"/>
              <a:gd name="connsiteY5" fmla="*/ 1355577 h 2225550"/>
              <a:gd name="connsiteX6" fmla="*/ 1806106 w 1809339"/>
              <a:gd name="connsiteY6" fmla="*/ 1878311 h 2225550"/>
              <a:gd name="connsiteX7" fmla="*/ 1181100 w 1809339"/>
              <a:gd name="connsiteY7" fmla="*/ 2225527 h 2225550"/>
              <a:gd name="connsiteX8" fmla="*/ 531611 w 1809339"/>
              <a:gd name="connsiteY8" fmla="*/ 2146599 h 2225550"/>
              <a:gd name="connsiteX9" fmla="*/ 201424 w 1809339"/>
              <a:gd name="connsiteY9" fmla="*/ 1679297 h 2225550"/>
              <a:gd name="connsiteX10" fmla="*/ 0 w 1809339"/>
              <a:gd name="connsiteY10" fmla="*/ 1146027 h 2225550"/>
              <a:gd name="connsiteX11" fmla="*/ 439536 w 1809339"/>
              <a:gd name="connsiteY11" fmla="*/ 546936 h 2225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9339" h="2225550">
                <a:moveTo>
                  <a:pt x="439536" y="546936"/>
                </a:moveTo>
                <a:lnTo>
                  <a:pt x="953638" y="0"/>
                </a:lnTo>
                <a:cubicBezTo>
                  <a:pt x="1218371" y="116367"/>
                  <a:pt x="1448179" y="677234"/>
                  <a:pt x="1584325" y="745977"/>
                </a:cubicBezTo>
                <a:cubicBezTo>
                  <a:pt x="1654175" y="762646"/>
                  <a:pt x="1704182" y="1055540"/>
                  <a:pt x="1738313" y="1074590"/>
                </a:cubicBezTo>
                <a:cubicBezTo>
                  <a:pt x="1772444" y="1147614"/>
                  <a:pt x="1464469" y="963465"/>
                  <a:pt x="1470025" y="1022202"/>
                </a:cubicBezTo>
                <a:cubicBezTo>
                  <a:pt x="1484313" y="1164283"/>
                  <a:pt x="1734344" y="1213496"/>
                  <a:pt x="1722438" y="1355577"/>
                </a:cubicBezTo>
                <a:cubicBezTo>
                  <a:pt x="1804831" y="1524265"/>
                  <a:pt x="1816581" y="1497692"/>
                  <a:pt x="1806106" y="1878311"/>
                </a:cubicBezTo>
                <a:cubicBezTo>
                  <a:pt x="1615762" y="1977116"/>
                  <a:pt x="1365094" y="2228322"/>
                  <a:pt x="1181100" y="2225527"/>
                </a:cubicBezTo>
                <a:lnTo>
                  <a:pt x="531611" y="2146599"/>
                </a:lnTo>
                <a:cubicBezTo>
                  <a:pt x="391615" y="2031219"/>
                  <a:pt x="458301" y="1743401"/>
                  <a:pt x="201424" y="1679297"/>
                </a:cubicBezTo>
                <a:cubicBezTo>
                  <a:pt x="-55453" y="1418343"/>
                  <a:pt x="67206" y="1331579"/>
                  <a:pt x="0" y="1146027"/>
                </a:cubicBezTo>
                <a:lnTo>
                  <a:pt x="439536" y="546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>
              <a:ln>
                <a:noFill/>
              </a:ln>
              <a:solidFill>
                <a:srgbClr val="5B9BD5">
                  <a:lumMod val="40000"/>
                  <a:lumOff val="6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chimcanhcut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6522" y="2608103"/>
            <a:ext cx="1304771" cy="1304771"/>
          </a:xfrm>
          <a:prstGeom prst="rect">
            <a:avLst/>
          </a:prstGeom>
        </p:spPr>
      </p:pic>
      <p:pic>
        <p:nvPicPr>
          <p:cNvPr id="14" name="chim canhcut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5664" y="3548982"/>
            <a:ext cx="1412070" cy="1412070"/>
          </a:xfrm>
          <a:prstGeom prst="rect">
            <a:avLst/>
          </a:prstGeom>
        </p:spPr>
      </p:pic>
      <p:sp>
        <p:nvSpPr>
          <p:cNvPr id="11" name="bang 2"/>
          <p:cNvSpPr/>
          <p:nvPr/>
        </p:nvSpPr>
        <p:spPr>
          <a:xfrm>
            <a:off x="0" y="4942264"/>
            <a:ext cx="1795649" cy="1920746"/>
          </a:xfrm>
          <a:custGeom>
            <a:avLst/>
            <a:gdLst>
              <a:gd name="connsiteX0" fmla="*/ 0 w 2266682"/>
              <a:gd name="connsiteY0" fmla="*/ 0 h 1790163"/>
              <a:gd name="connsiteX1" fmla="*/ 2266682 w 2266682"/>
              <a:gd name="connsiteY1" fmla="*/ 0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184857 w 2266682"/>
              <a:gd name="connsiteY1" fmla="*/ 309093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197626"/>
              <a:gd name="connsiteY0" fmla="*/ 0 h 1790163"/>
              <a:gd name="connsiteX1" fmla="*/ 1339602 w 2197626"/>
              <a:gd name="connsiteY1" fmla="*/ 27739 h 1790163"/>
              <a:gd name="connsiteX2" fmla="*/ 1995689 w 2197626"/>
              <a:gd name="connsiteY2" fmla="*/ 367316 h 1790163"/>
              <a:gd name="connsiteX3" fmla="*/ 2086177 w 2197626"/>
              <a:gd name="connsiteY3" fmla="*/ 391129 h 1790163"/>
              <a:gd name="connsiteX4" fmla="*/ 2148089 w 2197626"/>
              <a:gd name="connsiteY4" fmla="*/ 529241 h 1790163"/>
              <a:gd name="connsiteX5" fmla="*/ 2133802 w 2197626"/>
              <a:gd name="connsiteY5" fmla="*/ 976916 h 1790163"/>
              <a:gd name="connsiteX6" fmla="*/ 2197626 w 2197626"/>
              <a:gd name="connsiteY6" fmla="*/ 1759207 h 1790163"/>
              <a:gd name="connsiteX7" fmla="*/ 0 w 2197626"/>
              <a:gd name="connsiteY7" fmla="*/ 1790163 h 1790163"/>
              <a:gd name="connsiteX8" fmla="*/ 0 w 2197626"/>
              <a:gd name="connsiteY8" fmla="*/ 0 h 1790163"/>
              <a:gd name="connsiteX0" fmla="*/ 0 w 2204063"/>
              <a:gd name="connsiteY0" fmla="*/ 0 h 1790163"/>
              <a:gd name="connsiteX1" fmla="*/ 1339602 w 2204063"/>
              <a:gd name="connsiteY1" fmla="*/ 27739 h 1790163"/>
              <a:gd name="connsiteX2" fmla="*/ 1995689 w 2204063"/>
              <a:gd name="connsiteY2" fmla="*/ 367316 h 1790163"/>
              <a:gd name="connsiteX3" fmla="*/ 2086177 w 2204063"/>
              <a:gd name="connsiteY3" fmla="*/ 391129 h 1790163"/>
              <a:gd name="connsiteX4" fmla="*/ 2148089 w 2204063"/>
              <a:gd name="connsiteY4" fmla="*/ 529241 h 1790163"/>
              <a:gd name="connsiteX5" fmla="*/ 2133802 w 2204063"/>
              <a:gd name="connsiteY5" fmla="*/ 976916 h 1790163"/>
              <a:gd name="connsiteX6" fmla="*/ 2197626 w 2204063"/>
              <a:gd name="connsiteY6" fmla="*/ 1759207 h 1790163"/>
              <a:gd name="connsiteX7" fmla="*/ 0 w 2204063"/>
              <a:gd name="connsiteY7" fmla="*/ 1790163 h 1790163"/>
              <a:gd name="connsiteX8" fmla="*/ 0 w 2204063"/>
              <a:gd name="connsiteY8" fmla="*/ 0 h 1790163"/>
              <a:gd name="connsiteX0" fmla="*/ 0 w 2195699"/>
              <a:gd name="connsiteY0" fmla="*/ 0 h 1790163"/>
              <a:gd name="connsiteX1" fmla="*/ 1339602 w 2195699"/>
              <a:gd name="connsiteY1" fmla="*/ 27739 h 1790163"/>
              <a:gd name="connsiteX2" fmla="*/ 1995689 w 2195699"/>
              <a:gd name="connsiteY2" fmla="*/ 367316 h 1790163"/>
              <a:gd name="connsiteX3" fmla="*/ 2086177 w 2195699"/>
              <a:gd name="connsiteY3" fmla="*/ 391129 h 1790163"/>
              <a:gd name="connsiteX4" fmla="*/ 2148089 w 2195699"/>
              <a:gd name="connsiteY4" fmla="*/ 529241 h 1790163"/>
              <a:gd name="connsiteX5" fmla="*/ 2133802 w 2195699"/>
              <a:gd name="connsiteY5" fmla="*/ 976916 h 1790163"/>
              <a:gd name="connsiteX6" fmla="*/ 2185720 w 2195699"/>
              <a:gd name="connsiteY6" fmla="*/ 1652050 h 1790163"/>
              <a:gd name="connsiteX7" fmla="*/ 0 w 2195699"/>
              <a:gd name="connsiteY7" fmla="*/ 1790163 h 1790163"/>
              <a:gd name="connsiteX8" fmla="*/ 0 w 2195699"/>
              <a:gd name="connsiteY8" fmla="*/ 0 h 1790163"/>
              <a:gd name="connsiteX0" fmla="*/ 0 w 2195699"/>
              <a:gd name="connsiteY0" fmla="*/ 0 h 1652050"/>
              <a:gd name="connsiteX1" fmla="*/ 1339602 w 2195699"/>
              <a:gd name="connsiteY1" fmla="*/ 27739 h 1652050"/>
              <a:gd name="connsiteX2" fmla="*/ 1995689 w 2195699"/>
              <a:gd name="connsiteY2" fmla="*/ 367316 h 1652050"/>
              <a:gd name="connsiteX3" fmla="*/ 2086177 w 2195699"/>
              <a:gd name="connsiteY3" fmla="*/ 391129 h 1652050"/>
              <a:gd name="connsiteX4" fmla="*/ 2148089 w 2195699"/>
              <a:gd name="connsiteY4" fmla="*/ 529241 h 1652050"/>
              <a:gd name="connsiteX5" fmla="*/ 2133802 w 2195699"/>
              <a:gd name="connsiteY5" fmla="*/ 976916 h 1652050"/>
              <a:gd name="connsiteX6" fmla="*/ 2185720 w 2195699"/>
              <a:gd name="connsiteY6" fmla="*/ 1652050 h 1652050"/>
              <a:gd name="connsiteX7" fmla="*/ 1114425 w 2195699"/>
              <a:gd name="connsiteY7" fmla="*/ 1647288 h 1652050"/>
              <a:gd name="connsiteX8" fmla="*/ 0 w 2195699"/>
              <a:gd name="connsiteY8" fmla="*/ 0 h 1652050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0 w 2195699"/>
              <a:gd name="connsiteY9" fmla="*/ 0 h 1948485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519314 w 2195699"/>
              <a:gd name="connsiteY9" fmla="*/ 1167416 h 1948485"/>
              <a:gd name="connsiteX10" fmla="*/ 0 w 2195699"/>
              <a:gd name="connsiteY10" fmla="*/ 0 h 1948485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9264 w 1795649"/>
              <a:gd name="connsiteY9" fmla="*/ 1139677 h 1920746"/>
              <a:gd name="connsiteX10" fmla="*/ 0 w 1795649"/>
              <a:gd name="connsiteY10" fmla="*/ 115136 h 1920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95649" h="1920746">
                <a:moveTo>
                  <a:pt x="0" y="115136"/>
                </a:moveTo>
                <a:lnTo>
                  <a:pt x="939552" y="0"/>
                </a:lnTo>
                <a:cubicBezTo>
                  <a:pt x="1204285" y="116367"/>
                  <a:pt x="1459493" y="270834"/>
                  <a:pt x="1595639" y="339577"/>
                </a:cubicBezTo>
                <a:cubicBezTo>
                  <a:pt x="1665489" y="356246"/>
                  <a:pt x="1651996" y="344340"/>
                  <a:pt x="1686127" y="363390"/>
                </a:cubicBezTo>
                <a:cubicBezTo>
                  <a:pt x="1720258" y="436414"/>
                  <a:pt x="1742483" y="442765"/>
                  <a:pt x="1748039" y="501502"/>
                </a:cubicBezTo>
                <a:cubicBezTo>
                  <a:pt x="1762327" y="643583"/>
                  <a:pt x="1745658" y="807096"/>
                  <a:pt x="1733752" y="949177"/>
                </a:cubicBezTo>
                <a:cubicBezTo>
                  <a:pt x="1816145" y="1117865"/>
                  <a:pt x="1796145" y="1243692"/>
                  <a:pt x="1785670" y="1624311"/>
                </a:cubicBezTo>
                <a:cubicBezTo>
                  <a:pt x="1601676" y="1621516"/>
                  <a:pt x="1427208" y="1923522"/>
                  <a:pt x="1243214" y="1920727"/>
                </a:cubicBezTo>
                <a:lnTo>
                  <a:pt x="714375" y="1619549"/>
                </a:lnTo>
                <a:cubicBezTo>
                  <a:pt x="573155" y="1411967"/>
                  <a:pt x="260484" y="1347259"/>
                  <a:pt x="119264" y="1139677"/>
                </a:cubicBezTo>
                <a:lnTo>
                  <a:pt x="0" y="1151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bang 5"/>
          <p:cNvSpPr/>
          <p:nvPr/>
        </p:nvSpPr>
        <p:spPr>
          <a:xfrm>
            <a:off x="3581547" y="16829"/>
            <a:ext cx="2564571" cy="2456133"/>
          </a:xfrm>
          <a:custGeom>
            <a:avLst/>
            <a:gdLst>
              <a:gd name="connsiteX0" fmla="*/ 0 w 2266682"/>
              <a:gd name="connsiteY0" fmla="*/ 0 h 1790163"/>
              <a:gd name="connsiteX1" fmla="*/ 2266682 w 2266682"/>
              <a:gd name="connsiteY1" fmla="*/ 0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184857 w 2266682"/>
              <a:gd name="connsiteY1" fmla="*/ 309093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197626"/>
              <a:gd name="connsiteY0" fmla="*/ 0 h 1790163"/>
              <a:gd name="connsiteX1" fmla="*/ 1339602 w 2197626"/>
              <a:gd name="connsiteY1" fmla="*/ 27739 h 1790163"/>
              <a:gd name="connsiteX2" fmla="*/ 1995689 w 2197626"/>
              <a:gd name="connsiteY2" fmla="*/ 367316 h 1790163"/>
              <a:gd name="connsiteX3" fmla="*/ 2086177 w 2197626"/>
              <a:gd name="connsiteY3" fmla="*/ 391129 h 1790163"/>
              <a:gd name="connsiteX4" fmla="*/ 2148089 w 2197626"/>
              <a:gd name="connsiteY4" fmla="*/ 529241 h 1790163"/>
              <a:gd name="connsiteX5" fmla="*/ 2133802 w 2197626"/>
              <a:gd name="connsiteY5" fmla="*/ 976916 h 1790163"/>
              <a:gd name="connsiteX6" fmla="*/ 2197626 w 2197626"/>
              <a:gd name="connsiteY6" fmla="*/ 1759207 h 1790163"/>
              <a:gd name="connsiteX7" fmla="*/ 0 w 2197626"/>
              <a:gd name="connsiteY7" fmla="*/ 1790163 h 1790163"/>
              <a:gd name="connsiteX8" fmla="*/ 0 w 2197626"/>
              <a:gd name="connsiteY8" fmla="*/ 0 h 1790163"/>
              <a:gd name="connsiteX0" fmla="*/ 0 w 2204063"/>
              <a:gd name="connsiteY0" fmla="*/ 0 h 1790163"/>
              <a:gd name="connsiteX1" fmla="*/ 1339602 w 2204063"/>
              <a:gd name="connsiteY1" fmla="*/ 27739 h 1790163"/>
              <a:gd name="connsiteX2" fmla="*/ 1995689 w 2204063"/>
              <a:gd name="connsiteY2" fmla="*/ 367316 h 1790163"/>
              <a:gd name="connsiteX3" fmla="*/ 2086177 w 2204063"/>
              <a:gd name="connsiteY3" fmla="*/ 391129 h 1790163"/>
              <a:gd name="connsiteX4" fmla="*/ 2148089 w 2204063"/>
              <a:gd name="connsiteY4" fmla="*/ 529241 h 1790163"/>
              <a:gd name="connsiteX5" fmla="*/ 2133802 w 2204063"/>
              <a:gd name="connsiteY5" fmla="*/ 976916 h 1790163"/>
              <a:gd name="connsiteX6" fmla="*/ 2197626 w 2204063"/>
              <a:gd name="connsiteY6" fmla="*/ 1759207 h 1790163"/>
              <a:gd name="connsiteX7" fmla="*/ 0 w 2204063"/>
              <a:gd name="connsiteY7" fmla="*/ 1790163 h 1790163"/>
              <a:gd name="connsiteX8" fmla="*/ 0 w 2204063"/>
              <a:gd name="connsiteY8" fmla="*/ 0 h 1790163"/>
              <a:gd name="connsiteX0" fmla="*/ 0 w 2195699"/>
              <a:gd name="connsiteY0" fmla="*/ 0 h 1790163"/>
              <a:gd name="connsiteX1" fmla="*/ 1339602 w 2195699"/>
              <a:gd name="connsiteY1" fmla="*/ 27739 h 1790163"/>
              <a:gd name="connsiteX2" fmla="*/ 1995689 w 2195699"/>
              <a:gd name="connsiteY2" fmla="*/ 367316 h 1790163"/>
              <a:gd name="connsiteX3" fmla="*/ 2086177 w 2195699"/>
              <a:gd name="connsiteY3" fmla="*/ 391129 h 1790163"/>
              <a:gd name="connsiteX4" fmla="*/ 2148089 w 2195699"/>
              <a:gd name="connsiteY4" fmla="*/ 529241 h 1790163"/>
              <a:gd name="connsiteX5" fmla="*/ 2133802 w 2195699"/>
              <a:gd name="connsiteY5" fmla="*/ 976916 h 1790163"/>
              <a:gd name="connsiteX6" fmla="*/ 2185720 w 2195699"/>
              <a:gd name="connsiteY6" fmla="*/ 1652050 h 1790163"/>
              <a:gd name="connsiteX7" fmla="*/ 0 w 2195699"/>
              <a:gd name="connsiteY7" fmla="*/ 1790163 h 1790163"/>
              <a:gd name="connsiteX8" fmla="*/ 0 w 2195699"/>
              <a:gd name="connsiteY8" fmla="*/ 0 h 1790163"/>
              <a:gd name="connsiteX0" fmla="*/ 0 w 2195699"/>
              <a:gd name="connsiteY0" fmla="*/ 0 h 1652050"/>
              <a:gd name="connsiteX1" fmla="*/ 1339602 w 2195699"/>
              <a:gd name="connsiteY1" fmla="*/ 27739 h 1652050"/>
              <a:gd name="connsiteX2" fmla="*/ 1995689 w 2195699"/>
              <a:gd name="connsiteY2" fmla="*/ 367316 h 1652050"/>
              <a:gd name="connsiteX3" fmla="*/ 2086177 w 2195699"/>
              <a:gd name="connsiteY3" fmla="*/ 391129 h 1652050"/>
              <a:gd name="connsiteX4" fmla="*/ 2148089 w 2195699"/>
              <a:gd name="connsiteY4" fmla="*/ 529241 h 1652050"/>
              <a:gd name="connsiteX5" fmla="*/ 2133802 w 2195699"/>
              <a:gd name="connsiteY5" fmla="*/ 976916 h 1652050"/>
              <a:gd name="connsiteX6" fmla="*/ 2185720 w 2195699"/>
              <a:gd name="connsiteY6" fmla="*/ 1652050 h 1652050"/>
              <a:gd name="connsiteX7" fmla="*/ 1114425 w 2195699"/>
              <a:gd name="connsiteY7" fmla="*/ 1647288 h 1652050"/>
              <a:gd name="connsiteX8" fmla="*/ 0 w 2195699"/>
              <a:gd name="connsiteY8" fmla="*/ 0 h 1652050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0 w 2195699"/>
              <a:gd name="connsiteY9" fmla="*/ 0 h 1948485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519314 w 2195699"/>
              <a:gd name="connsiteY9" fmla="*/ 1167416 h 1948485"/>
              <a:gd name="connsiteX10" fmla="*/ 0 w 2195699"/>
              <a:gd name="connsiteY10" fmla="*/ 0 h 1948485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9264 w 1795649"/>
              <a:gd name="connsiteY9" fmla="*/ 1139677 h 1920746"/>
              <a:gd name="connsiteX10" fmla="*/ 0 w 1795649"/>
              <a:gd name="connsiteY10" fmla="*/ 115136 h 1920746"/>
              <a:gd name="connsiteX0" fmla="*/ 243950 w 2039599"/>
              <a:gd name="connsiteY0" fmla="*/ 115136 h 1920746"/>
              <a:gd name="connsiteX1" fmla="*/ 1183502 w 2039599"/>
              <a:gd name="connsiteY1" fmla="*/ 0 h 1920746"/>
              <a:gd name="connsiteX2" fmla="*/ 1839589 w 2039599"/>
              <a:gd name="connsiteY2" fmla="*/ 339577 h 1920746"/>
              <a:gd name="connsiteX3" fmla="*/ 1930077 w 2039599"/>
              <a:gd name="connsiteY3" fmla="*/ 363390 h 1920746"/>
              <a:gd name="connsiteX4" fmla="*/ 1991989 w 2039599"/>
              <a:gd name="connsiteY4" fmla="*/ 501502 h 1920746"/>
              <a:gd name="connsiteX5" fmla="*/ 1977702 w 2039599"/>
              <a:gd name="connsiteY5" fmla="*/ 949177 h 1920746"/>
              <a:gd name="connsiteX6" fmla="*/ 2029620 w 2039599"/>
              <a:gd name="connsiteY6" fmla="*/ 1624311 h 1920746"/>
              <a:gd name="connsiteX7" fmla="*/ 1487164 w 2039599"/>
              <a:gd name="connsiteY7" fmla="*/ 1920727 h 1920746"/>
              <a:gd name="connsiteX8" fmla="*/ 958325 w 2039599"/>
              <a:gd name="connsiteY8" fmla="*/ 1619549 h 1920746"/>
              <a:gd name="connsiteX9" fmla="*/ 0 w 2039599"/>
              <a:gd name="connsiteY9" fmla="*/ 731061 h 1920746"/>
              <a:gd name="connsiteX10" fmla="*/ 243950 w 2039599"/>
              <a:gd name="connsiteY10" fmla="*/ 115136 h 1920746"/>
              <a:gd name="connsiteX0" fmla="*/ 243950 w 2039599"/>
              <a:gd name="connsiteY0" fmla="*/ 115136 h 1920746"/>
              <a:gd name="connsiteX1" fmla="*/ 1183502 w 2039599"/>
              <a:gd name="connsiteY1" fmla="*/ 0 h 1920746"/>
              <a:gd name="connsiteX2" fmla="*/ 1839589 w 2039599"/>
              <a:gd name="connsiteY2" fmla="*/ 339577 h 1920746"/>
              <a:gd name="connsiteX3" fmla="*/ 1930077 w 2039599"/>
              <a:gd name="connsiteY3" fmla="*/ 363390 h 1920746"/>
              <a:gd name="connsiteX4" fmla="*/ 1991989 w 2039599"/>
              <a:gd name="connsiteY4" fmla="*/ 501502 h 1920746"/>
              <a:gd name="connsiteX5" fmla="*/ 1977702 w 2039599"/>
              <a:gd name="connsiteY5" fmla="*/ 949177 h 1920746"/>
              <a:gd name="connsiteX6" fmla="*/ 2029620 w 2039599"/>
              <a:gd name="connsiteY6" fmla="*/ 1624311 h 1920746"/>
              <a:gd name="connsiteX7" fmla="*/ 1487164 w 2039599"/>
              <a:gd name="connsiteY7" fmla="*/ 1920727 h 1920746"/>
              <a:gd name="connsiteX8" fmla="*/ 958325 w 2039599"/>
              <a:gd name="connsiteY8" fmla="*/ 1619549 h 1920746"/>
              <a:gd name="connsiteX9" fmla="*/ 253723 w 2039599"/>
              <a:gd name="connsiteY9" fmla="*/ 1363350 h 1920746"/>
              <a:gd name="connsiteX10" fmla="*/ 0 w 2039599"/>
              <a:gd name="connsiteY10" fmla="*/ 731061 h 1920746"/>
              <a:gd name="connsiteX11" fmla="*/ 243950 w 2039599"/>
              <a:gd name="connsiteY11" fmla="*/ 115136 h 1920746"/>
              <a:gd name="connsiteX0" fmla="*/ 243950 w 2039599"/>
              <a:gd name="connsiteY0" fmla="*/ 115136 h 1920746"/>
              <a:gd name="connsiteX1" fmla="*/ 1183502 w 2039599"/>
              <a:gd name="connsiteY1" fmla="*/ 0 h 1920746"/>
              <a:gd name="connsiteX2" fmla="*/ 1839589 w 2039599"/>
              <a:gd name="connsiteY2" fmla="*/ 339577 h 1920746"/>
              <a:gd name="connsiteX3" fmla="*/ 1930077 w 2039599"/>
              <a:gd name="connsiteY3" fmla="*/ 363390 h 1920746"/>
              <a:gd name="connsiteX4" fmla="*/ 1991989 w 2039599"/>
              <a:gd name="connsiteY4" fmla="*/ 501502 h 1920746"/>
              <a:gd name="connsiteX5" fmla="*/ 1977702 w 2039599"/>
              <a:gd name="connsiteY5" fmla="*/ 949177 h 1920746"/>
              <a:gd name="connsiteX6" fmla="*/ 2029620 w 2039599"/>
              <a:gd name="connsiteY6" fmla="*/ 1624311 h 1920746"/>
              <a:gd name="connsiteX7" fmla="*/ 1487164 w 2039599"/>
              <a:gd name="connsiteY7" fmla="*/ 1920727 h 1920746"/>
              <a:gd name="connsiteX8" fmla="*/ 958325 w 2039599"/>
              <a:gd name="connsiteY8" fmla="*/ 1619549 h 1920746"/>
              <a:gd name="connsiteX9" fmla="*/ 253723 w 2039599"/>
              <a:gd name="connsiteY9" fmla="*/ 1363350 h 1920746"/>
              <a:gd name="connsiteX10" fmla="*/ 0 w 2039599"/>
              <a:gd name="connsiteY10" fmla="*/ 731061 h 1920746"/>
              <a:gd name="connsiteX11" fmla="*/ 243950 w 2039599"/>
              <a:gd name="connsiteY11" fmla="*/ 115136 h 1920746"/>
              <a:gd name="connsiteX0" fmla="*/ 141795 w 1937444"/>
              <a:gd name="connsiteY0" fmla="*/ 115136 h 1920746"/>
              <a:gd name="connsiteX1" fmla="*/ 1081347 w 1937444"/>
              <a:gd name="connsiteY1" fmla="*/ 0 h 1920746"/>
              <a:gd name="connsiteX2" fmla="*/ 1737434 w 1937444"/>
              <a:gd name="connsiteY2" fmla="*/ 339577 h 1920746"/>
              <a:gd name="connsiteX3" fmla="*/ 1827922 w 1937444"/>
              <a:gd name="connsiteY3" fmla="*/ 363390 h 1920746"/>
              <a:gd name="connsiteX4" fmla="*/ 1889834 w 1937444"/>
              <a:gd name="connsiteY4" fmla="*/ 501502 h 1920746"/>
              <a:gd name="connsiteX5" fmla="*/ 1875547 w 1937444"/>
              <a:gd name="connsiteY5" fmla="*/ 949177 h 1920746"/>
              <a:gd name="connsiteX6" fmla="*/ 1927465 w 1937444"/>
              <a:gd name="connsiteY6" fmla="*/ 1624311 h 1920746"/>
              <a:gd name="connsiteX7" fmla="*/ 1385009 w 1937444"/>
              <a:gd name="connsiteY7" fmla="*/ 1920727 h 1920746"/>
              <a:gd name="connsiteX8" fmla="*/ 856170 w 1937444"/>
              <a:gd name="connsiteY8" fmla="*/ 1619549 h 1920746"/>
              <a:gd name="connsiteX9" fmla="*/ 151568 w 1937444"/>
              <a:gd name="connsiteY9" fmla="*/ 1363350 h 1920746"/>
              <a:gd name="connsiteX10" fmla="*/ 0 w 1937444"/>
              <a:gd name="connsiteY10" fmla="*/ 685659 h 1920746"/>
              <a:gd name="connsiteX11" fmla="*/ 141795 w 1937444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24273 w 2005547"/>
              <a:gd name="connsiteY8" fmla="*/ 1619549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24273 w 2005547"/>
              <a:gd name="connsiteY8" fmla="*/ 1619549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24273 w 2005547"/>
              <a:gd name="connsiteY8" fmla="*/ 1619549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24273 w 2005547"/>
              <a:gd name="connsiteY8" fmla="*/ 1619549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867520 w 2005547"/>
              <a:gd name="connsiteY8" fmla="*/ 1426591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58324 w 2005547"/>
              <a:gd name="connsiteY8" fmla="*/ 1517396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58324 w 2005547"/>
              <a:gd name="connsiteY8" fmla="*/ 1517396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05547" h="1920746">
                <a:moveTo>
                  <a:pt x="209898" y="115136"/>
                </a:moveTo>
                <a:lnTo>
                  <a:pt x="1149450" y="0"/>
                </a:lnTo>
                <a:cubicBezTo>
                  <a:pt x="1414183" y="116367"/>
                  <a:pt x="1669391" y="270834"/>
                  <a:pt x="1805537" y="339577"/>
                </a:cubicBezTo>
                <a:cubicBezTo>
                  <a:pt x="1875387" y="356246"/>
                  <a:pt x="1861894" y="344340"/>
                  <a:pt x="1896025" y="363390"/>
                </a:cubicBezTo>
                <a:cubicBezTo>
                  <a:pt x="1930156" y="436414"/>
                  <a:pt x="1952381" y="442765"/>
                  <a:pt x="1957937" y="501502"/>
                </a:cubicBezTo>
                <a:cubicBezTo>
                  <a:pt x="1972225" y="643583"/>
                  <a:pt x="1955556" y="807096"/>
                  <a:pt x="1943650" y="949177"/>
                </a:cubicBezTo>
                <a:cubicBezTo>
                  <a:pt x="2026043" y="1117865"/>
                  <a:pt x="2006043" y="1243692"/>
                  <a:pt x="1995568" y="1624311"/>
                </a:cubicBezTo>
                <a:cubicBezTo>
                  <a:pt x="1811574" y="1621516"/>
                  <a:pt x="1637106" y="1923522"/>
                  <a:pt x="1453112" y="1920727"/>
                </a:cubicBezTo>
                <a:lnTo>
                  <a:pt x="958324" y="1517396"/>
                </a:lnTo>
                <a:cubicBezTo>
                  <a:pt x="775452" y="1380990"/>
                  <a:pt x="549649" y="1488731"/>
                  <a:pt x="219671" y="1363350"/>
                </a:cubicBezTo>
                <a:cubicBezTo>
                  <a:pt x="162103" y="1056362"/>
                  <a:pt x="137836" y="918288"/>
                  <a:pt x="0" y="685659"/>
                </a:cubicBezTo>
                <a:lnTo>
                  <a:pt x="209898" y="1151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>
              <a:ln>
                <a:noFill/>
              </a:ln>
              <a:solidFill>
                <a:srgbClr val="5B9BD5">
                  <a:lumMod val="40000"/>
                  <a:lumOff val="6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AEC9FF55-0E9E-4BA4-97BD-7AB827A30DB0}"/>
              </a:ext>
            </a:extLst>
          </p:cNvPr>
          <p:cNvSpPr/>
          <p:nvPr/>
        </p:nvSpPr>
        <p:spPr>
          <a:xfrm>
            <a:off x="9256050" y="1517595"/>
            <a:ext cx="2953975" cy="1048519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chimcanhcut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966" y="4322001"/>
            <a:ext cx="1424025" cy="1424025"/>
          </a:xfrm>
          <a:prstGeom prst="rect">
            <a:avLst/>
          </a:prstGeom>
        </p:spPr>
      </p:pic>
      <p:pic>
        <p:nvPicPr>
          <p:cNvPr id="5" name="Bucket_Lis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1200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32712" y="4276870"/>
            <a:ext cx="609600" cy="609600"/>
          </a:xfrm>
          <a:prstGeom prst="rect">
            <a:avLst/>
          </a:prstGeom>
        </p:spPr>
      </p:pic>
      <p:pic>
        <p:nvPicPr>
          <p:cNvPr id="22" name="yeah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4">
                  <p14:trim st="326" end="166.1875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296650" y="-1028416"/>
            <a:ext cx="609600" cy="6096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876" y="2705558"/>
            <a:ext cx="1731300" cy="1731300"/>
          </a:xfrm>
          <a:prstGeom prst="rect">
            <a:avLst/>
          </a:prstGeom>
        </p:spPr>
      </p:pic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22C4717C-2592-46B1-A508-A9081A7C07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5200587"/>
              </p:ext>
            </p:extLst>
          </p:nvPr>
        </p:nvGraphicFramePr>
        <p:xfrm>
          <a:off x="7416528" y="170835"/>
          <a:ext cx="4380159" cy="25787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5737">
                  <a:extLst>
                    <a:ext uri="{9D8B030D-6E8A-4147-A177-3AD203B41FA5}">
                      <a16:colId xmlns:a16="http://schemas.microsoft.com/office/drawing/2014/main" val="2639606501"/>
                    </a:ext>
                  </a:extLst>
                </a:gridCol>
                <a:gridCol w="625737">
                  <a:extLst>
                    <a:ext uri="{9D8B030D-6E8A-4147-A177-3AD203B41FA5}">
                      <a16:colId xmlns:a16="http://schemas.microsoft.com/office/drawing/2014/main" val="1155437856"/>
                    </a:ext>
                  </a:extLst>
                </a:gridCol>
                <a:gridCol w="625737">
                  <a:extLst>
                    <a:ext uri="{9D8B030D-6E8A-4147-A177-3AD203B41FA5}">
                      <a16:colId xmlns:a16="http://schemas.microsoft.com/office/drawing/2014/main" val="2865971987"/>
                    </a:ext>
                  </a:extLst>
                </a:gridCol>
                <a:gridCol w="625737">
                  <a:extLst>
                    <a:ext uri="{9D8B030D-6E8A-4147-A177-3AD203B41FA5}">
                      <a16:colId xmlns:a16="http://schemas.microsoft.com/office/drawing/2014/main" val="969471262"/>
                    </a:ext>
                  </a:extLst>
                </a:gridCol>
                <a:gridCol w="625737">
                  <a:extLst>
                    <a:ext uri="{9D8B030D-6E8A-4147-A177-3AD203B41FA5}">
                      <a16:colId xmlns:a16="http://schemas.microsoft.com/office/drawing/2014/main" val="1584438325"/>
                    </a:ext>
                  </a:extLst>
                </a:gridCol>
                <a:gridCol w="625737">
                  <a:extLst>
                    <a:ext uri="{9D8B030D-6E8A-4147-A177-3AD203B41FA5}">
                      <a16:colId xmlns:a16="http://schemas.microsoft.com/office/drawing/2014/main" val="71510194"/>
                    </a:ext>
                  </a:extLst>
                </a:gridCol>
                <a:gridCol w="625737">
                  <a:extLst>
                    <a:ext uri="{9D8B030D-6E8A-4147-A177-3AD203B41FA5}">
                      <a16:colId xmlns:a16="http://schemas.microsoft.com/office/drawing/2014/main" val="3055370978"/>
                    </a:ext>
                  </a:extLst>
                </a:gridCol>
              </a:tblGrid>
              <a:tr h="64467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1832555"/>
                  </a:ext>
                </a:extLst>
              </a:tr>
              <a:tr h="64467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1711553"/>
                  </a:ext>
                </a:extLst>
              </a:tr>
              <a:tr h="64467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6979584"/>
                  </a:ext>
                </a:extLst>
              </a:tr>
              <a:tr h="64467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3207415"/>
                  </a:ext>
                </a:extLst>
              </a:tr>
            </a:tbl>
          </a:graphicData>
        </a:graphic>
      </p:graphicFrame>
      <p:sp>
        <p:nvSpPr>
          <p:cNvPr id="2" name="Snip Diagonal Corner Rectangle 1"/>
          <p:cNvSpPr/>
          <p:nvPr/>
        </p:nvSpPr>
        <p:spPr>
          <a:xfrm>
            <a:off x="288369" y="158196"/>
            <a:ext cx="7006853" cy="4015339"/>
          </a:xfrm>
          <a:prstGeom prst="snip2DiagRect">
            <a:avLst/>
          </a:prstGeom>
          <a:blipFill>
            <a:blip r:embed="rId1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highlight>
                <a:srgbClr val="0000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6239DE9-992B-484D-92A8-4CD0B0149932}"/>
              </a:ext>
            </a:extLst>
          </p:cNvPr>
          <p:cNvSpPr txBox="1"/>
          <p:nvPr/>
        </p:nvSpPr>
        <p:spPr>
          <a:xfrm>
            <a:off x="314943" y="306636"/>
            <a:ext cx="6912051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Viết phép nhân thích hợp vào chỗ chấm:</a:t>
            </a:r>
            <a:endParaRPr lang="vi-V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 ô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...........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28 ( ô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ô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.......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28 (ô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A16FB8-1459-45A9-B2F0-77239110141E}"/>
              </a:ext>
            </a:extLst>
          </p:cNvPr>
          <p:cNvSpPr txBox="1"/>
          <p:nvPr/>
        </p:nvSpPr>
        <p:spPr>
          <a:xfrm>
            <a:off x="1444565" y="3671997"/>
            <a:ext cx="5618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highlight>
                  <a:srgbClr val="FFFF00"/>
                </a:highlight>
              </a:rPr>
              <a:t>Nhận xét: ...............=................. </a:t>
            </a:r>
            <a:endParaRPr lang="en-US" sz="2400" dirty="0">
              <a:highlight>
                <a:srgbClr val="FFFF00"/>
              </a:highligh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F051F1-A6B4-47BA-8C75-AB72C7806F5A}"/>
              </a:ext>
            </a:extLst>
          </p:cNvPr>
          <p:cNvSpPr txBox="1"/>
          <p:nvPr/>
        </p:nvSpPr>
        <p:spPr>
          <a:xfrm>
            <a:off x="3143737" y="3614193"/>
            <a:ext cx="1145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</a:rPr>
              <a:t>7x4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216400-DC53-4EC7-A106-E8168AA44239}"/>
              </a:ext>
            </a:extLst>
          </p:cNvPr>
          <p:cNvSpPr txBox="1"/>
          <p:nvPr/>
        </p:nvSpPr>
        <p:spPr>
          <a:xfrm>
            <a:off x="2332648" y="3041054"/>
            <a:ext cx="1397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</a:rPr>
              <a:t>4x7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65308F7-6CCC-4F04-A352-25D33921CD36}"/>
              </a:ext>
            </a:extLst>
          </p:cNvPr>
          <p:cNvSpPr txBox="1"/>
          <p:nvPr/>
        </p:nvSpPr>
        <p:spPr>
          <a:xfrm>
            <a:off x="2332648" y="1738327"/>
            <a:ext cx="1145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</a:rPr>
              <a:t>7x4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FF2A0D4-9F21-4887-A88E-2ED01E07A67F}"/>
              </a:ext>
            </a:extLst>
          </p:cNvPr>
          <p:cNvSpPr txBox="1"/>
          <p:nvPr/>
        </p:nvSpPr>
        <p:spPr>
          <a:xfrm>
            <a:off x="4706815" y="3613067"/>
            <a:ext cx="1397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</a:rPr>
              <a:t>4x7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00466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800" decel="10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48148E-6 L 0.15364 0.51829 " pathEditMode="relative" rAng="0" ptsTypes="AA">
                                      <p:cBhvr>
                                        <p:cTn id="12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2" y="2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000"/>
                            </p:stCondLst>
                            <p:childTnLst>
                              <p:par>
                                <p:cTn id="131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51 0.00625 C 0.05182 0.01759 0.04583 -0.09167 0.06641 -0.08056 C 0.0793 -0.07246 0.09792 -0.08519 0.12018 -0.09144 C 0.14219 -0.09769 0.18659 -0.11134 0.19922 -0.11898 C 0.21992 -0.13033 0.28685 -0.16134 0.30768 -0.17153 " pathEditMode="relative" rAng="0" ptsTypes="AAAAA">
                                      <p:cBhvr>
                                        <p:cTn id="132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02" y="-8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48148E-6 L 0.10208 0.49537 " pathEditMode="relative" rAng="0" ptsTypes="AA">
                                      <p:cBhvr>
                                        <p:cTn id="137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04" y="24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>
                <p:cTn id="1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24" grpId="0" animBg="1"/>
      <p:bldP spid="24" grpId="1" animBg="1"/>
      <p:bldP spid="2" grpId="0" animBg="1"/>
      <p:bldP spid="2" grpId="1" animBg="1"/>
      <p:bldP spid="26" grpId="0" uiExpand="1" build="p"/>
      <p:bldP spid="26" grpId="1" build="allAtOnce"/>
      <p:bldP spid="6" grpId="0"/>
      <p:bldP spid="6" grpId="1"/>
      <p:bldP spid="7" grpId="0"/>
      <p:bldP spid="7" grpId="1"/>
      <p:bldP spid="8" grpId="0"/>
      <p:bldP spid="8" grpId="1"/>
      <p:bldP spid="35" grpId="0"/>
      <p:bldP spid="35" grpId="1"/>
      <p:bldP spid="36" grpId="0"/>
      <p:bldP spid="3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>
            <a:extLst>
              <a:ext uri="{FF2B5EF4-FFF2-40B4-BE49-F238E27FC236}">
                <a16:creationId xmlns:a16="http://schemas.microsoft.com/office/drawing/2014/main" id="{91E5DB77-56DB-45A9-B765-3DA8C98908FD}"/>
              </a:ext>
            </a:extLst>
          </p:cNvPr>
          <p:cNvSpPr/>
          <p:nvPr/>
        </p:nvSpPr>
        <p:spPr>
          <a:xfrm>
            <a:off x="4962004" y="3551534"/>
            <a:ext cx="584776" cy="584776"/>
          </a:xfrm>
          <a:prstGeom prst="ellipse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85781A-D7B8-427C-9282-4FA41857E3EE}"/>
              </a:ext>
            </a:extLst>
          </p:cNvPr>
          <p:cNvSpPr txBox="1"/>
          <p:nvPr/>
        </p:nvSpPr>
        <p:spPr>
          <a:xfrm>
            <a:off x="3792324" y="1137840"/>
            <a:ext cx="4091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/>
              <a:t>Chọn đáp án đúng: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D6261A-71BF-403E-AE50-DCE658FFCBB0}"/>
              </a:ext>
            </a:extLst>
          </p:cNvPr>
          <p:cNvSpPr txBox="1"/>
          <p:nvPr/>
        </p:nvSpPr>
        <p:spPr>
          <a:xfrm>
            <a:off x="2590273" y="3551535"/>
            <a:ext cx="11123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/>
              <a:t>A. 3</a:t>
            </a:r>
            <a:endParaRPr lang="en-US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307F27-4C0A-42B5-98CA-8E6908CD8EB6}"/>
              </a:ext>
            </a:extLst>
          </p:cNvPr>
          <p:cNvSpPr txBox="1"/>
          <p:nvPr/>
        </p:nvSpPr>
        <p:spPr>
          <a:xfrm>
            <a:off x="5103943" y="3511774"/>
            <a:ext cx="957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/>
              <a:t>B. 2</a:t>
            </a:r>
            <a:endParaRPr lang="en-US" sz="3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54E5E1-EFA9-4DFB-9F9F-3382B185CD10}"/>
              </a:ext>
            </a:extLst>
          </p:cNvPr>
          <p:cNvSpPr txBox="1"/>
          <p:nvPr/>
        </p:nvSpPr>
        <p:spPr>
          <a:xfrm>
            <a:off x="7463169" y="3511775"/>
            <a:ext cx="11123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/>
              <a:t>C. 5</a:t>
            </a:r>
            <a:endParaRPr lang="en-US" sz="3200" dirty="0"/>
          </a:p>
        </p:txBody>
      </p:sp>
      <p:pic>
        <p:nvPicPr>
          <p:cNvPr id="11" name="Picture 10" descr="A white flower with green leaves&#10;&#10;Description automatically generated with medium confidence">
            <a:extLst>
              <a:ext uri="{FF2B5EF4-FFF2-40B4-BE49-F238E27FC236}">
                <a16:creationId xmlns:a16="http://schemas.microsoft.com/office/drawing/2014/main" id="{27B4A48C-0D78-4725-B7C8-0961A4D283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5888" y="2154791"/>
            <a:ext cx="2483824" cy="3349542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EF13965C-6373-4CD9-8E73-7F11F100DFA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370" y="4821481"/>
            <a:ext cx="1694321" cy="169432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5B0D299-8DA5-4141-A9B9-A45267293E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78759" y="3742441"/>
            <a:ext cx="3132368" cy="2716383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733E9DB5-D9FC-4E08-835B-556200B49A0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6715" y="5373646"/>
            <a:ext cx="1072151" cy="1072151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179289DA-9FE1-45FA-9F6D-5451FE68E3B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9310" y="5188682"/>
            <a:ext cx="1379297" cy="137929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698E7AB-96C1-430B-B872-CAC32A0587EC}"/>
              </a:ext>
            </a:extLst>
          </p:cNvPr>
          <p:cNvSpPr txBox="1"/>
          <p:nvPr/>
        </p:nvSpPr>
        <p:spPr>
          <a:xfrm>
            <a:off x="3964756" y="2222421"/>
            <a:ext cx="374637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400" b="1" dirty="0">
                <a:latin typeface="+mj-lt"/>
              </a:rPr>
              <a:t>7 x 2 = </a:t>
            </a:r>
            <a:r>
              <a:rPr lang="vi-VN" sz="4000" b="1" dirty="0">
                <a:latin typeface="+mj-lt"/>
              </a:rPr>
              <a:t>.......</a:t>
            </a:r>
            <a:r>
              <a:rPr lang="vi-VN" sz="4400" b="1" dirty="0">
                <a:latin typeface="+mj-lt"/>
              </a:rPr>
              <a:t> x 7   </a:t>
            </a:r>
            <a:endParaRPr lang="en-US" sz="4400" b="1" dirty="0">
              <a:latin typeface="+mj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C54B33B-F189-47A7-8F15-01309511F6F4}"/>
              </a:ext>
            </a:extLst>
          </p:cNvPr>
          <p:cNvSpPr txBox="1"/>
          <p:nvPr/>
        </p:nvSpPr>
        <p:spPr>
          <a:xfrm>
            <a:off x="5616062" y="3511091"/>
            <a:ext cx="376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2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0800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5" grpId="0"/>
      <p:bldP spid="6" grpId="0"/>
      <p:bldP spid="7" grpId="0"/>
      <p:bldP spid="8" grpId="0"/>
      <p:bldP spid="19" grpId="0"/>
      <p:bldP spid="2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|2.2|4.9|9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|2.2|4.9|9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|2.2|4.9|9.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7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|4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3|2.8|2.1|16|10|0.9|6.7|1.6|0.9|0.9|46.5|10.3|1.7|2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4|2.5|2.8|10|19.1|7.1|4.4|14.6|9.9|13.1|3.5|4.3|9.7|3.7|9.8|5.9|13.7|1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9|23.6|2.4|4.6|1.8|8.5|6.6|2.6|2.1|7.5|1.2|5.4|17.3|1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8|0|2.9|31.1|3.5|16.4|16.6|15.3|3|7.3|17|2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|2.2|4.9|9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|2.2|4.9|9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1267</TotalTime>
  <Words>550</Words>
  <Application>Microsoft Office PowerPoint</Application>
  <PresentationFormat>Widescreen</PresentationFormat>
  <Paragraphs>133</Paragraphs>
  <Slides>14</Slides>
  <Notes>2</Notes>
  <HiddenSlides>0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Times New Roman</vt:lpstr>
      <vt:lpstr>Calibri Light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Lê Bích Mai</cp:lastModifiedBy>
  <cp:revision>96</cp:revision>
  <dcterms:created xsi:type="dcterms:W3CDTF">2018-04-02T16:45:15Z</dcterms:created>
  <dcterms:modified xsi:type="dcterms:W3CDTF">2021-10-18T18:17:53Z</dcterms:modified>
</cp:coreProperties>
</file>